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4"/>
    <p:sldMasterId id="2147483676" r:id="rId5"/>
  </p:sldMasterIdLst>
  <p:notesMasterIdLst>
    <p:notesMasterId r:id="rId71"/>
  </p:notesMasterIdLst>
  <p:sldIdLst>
    <p:sldId id="257" r:id="rId6"/>
    <p:sldId id="276" r:id="rId7"/>
    <p:sldId id="277" r:id="rId8"/>
    <p:sldId id="295" r:id="rId9"/>
    <p:sldId id="491" r:id="rId10"/>
    <p:sldId id="494" r:id="rId11"/>
    <p:sldId id="279" r:id="rId12"/>
    <p:sldId id="296" r:id="rId13"/>
    <p:sldId id="431" r:id="rId14"/>
    <p:sldId id="465" r:id="rId15"/>
    <p:sldId id="466" r:id="rId16"/>
    <p:sldId id="354" r:id="rId17"/>
    <p:sldId id="343" r:id="rId18"/>
    <p:sldId id="474" r:id="rId19"/>
    <p:sldId id="409" r:id="rId20"/>
    <p:sldId id="410" r:id="rId21"/>
    <p:sldId id="432" r:id="rId22"/>
    <p:sldId id="4776" r:id="rId23"/>
    <p:sldId id="4774" r:id="rId24"/>
    <p:sldId id="4777" r:id="rId25"/>
    <p:sldId id="4775" r:id="rId26"/>
    <p:sldId id="4779" r:id="rId27"/>
    <p:sldId id="460" r:id="rId28"/>
    <p:sldId id="461" r:id="rId29"/>
    <p:sldId id="462" r:id="rId30"/>
    <p:sldId id="464" r:id="rId31"/>
    <p:sldId id="4780" r:id="rId32"/>
    <p:sldId id="4781" r:id="rId33"/>
    <p:sldId id="468" r:id="rId34"/>
    <p:sldId id="471" r:id="rId35"/>
    <p:sldId id="473" r:id="rId36"/>
    <p:sldId id="4782" r:id="rId37"/>
    <p:sldId id="475" r:id="rId38"/>
    <p:sldId id="478" r:id="rId39"/>
    <p:sldId id="477" r:id="rId40"/>
    <p:sldId id="476" r:id="rId41"/>
    <p:sldId id="4783" r:id="rId42"/>
    <p:sldId id="4787" r:id="rId43"/>
    <p:sldId id="456" r:id="rId44"/>
    <p:sldId id="472" r:id="rId45"/>
    <p:sldId id="479" r:id="rId46"/>
    <p:sldId id="480" r:id="rId47"/>
    <p:sldId id="481" r:id="rId48"/>
    <p:sldId id="482" r:id="rId49"/>
    <p:sldId id="483" r:id="rId50"/>
    <p:sldId id="484" r:id="rId51"/>
    <p:sldId id="488" r:id="rId52"/>
    <p:sldId id="487" r:id="rId53"/>
    <p:sldId id="4758" r:id="rId54"/>
    <p:sldId id="4786" r:id="rId55"/>
    <p:sldId id="506" r:id="rId56"/>
    <p:sldId id="4788" r:id="rId57"/>
    <p:sldId id="4789" r:id="rId58"/>
    <p:sldId id="508" r:id="rId59"/>
    <p:sldId id="507" r:id="rId60"/>
    <p:sldId id="501" r:id="rId61"/>
    <p:sldId id="4790" r:id="rId62"/>
    <p:sldId id="485" r:id="rId63"/>
    <p:sldId id="489" r:id="rId64"/>
    <p:sldId id="4778" r:id="rId65"/>
    <p:sldId id="4785" r:id="rId66"/>
    <p:sldId id="463" r:id="rId67"/>
    <p:sldId id="493" r:id="rId68"/>
    <p:sldId id="430" r:id="rId69"/>
    <p:sldId id="429" r:id="rId70"/>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2B1083E-349B-659A-5B03-20C1CCBE4B93}" name="Maggie Puckett" initials="MP" userId="S::Maggie.Puckett@freese.com::01c978c9-e99e-4f9a-baea-3c26fa5b8cce" providerId="AD"/>
  <p188:author id="{589683CB-6F6C-B3CF-4FFA-F054628D9FFE}" name="Tanner Helweg" initials="TH" userId="S::Tanner.Helweg@freese.com::cf8a6502-00a8-4780-9cd9-1f8d16017a3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FE1"/>
    <a:srgbClr val="09262C"/>
    <a:srgbClr val="98B5B8"/>
    <a:srgbClr val="3A9C8C"/>
    <a:srgbClr val="0E5C68"/>
    <a:srgbClr val="89CD66"/>
    <a:srgbClr val="C29ED7"/>
    <a:srgbClr val="D0DFE1"/>
    <a:srgbClr val="F67A7A"/>
    <a:srgbClr val="FB9D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22B9AF-A0F3-4960-AED0-0F590AAF175C}" v="347" dt="2025-04-28T16:52:19.938"/>
    <p1510:client id="{616CFEA0-AAF6-4A61-B30F-0693BF3E595C}" v="161" dt="2025-04-28T16:30:03.932"/>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93341" autoAdjust="0"/>
  </p:normalViewPr>
  <p:slideViewPr>
    <p:cSldViewPr snapToGrid="0">
      <p:cViewPr varScale="1">
        <p:scale>
          <a:sx n="63" d="100"/>
          <a:sy n="63" d="100"/>
        </p:scale>
        <p:origin x="816" y="90"/>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microsoft.com/office/2018/10/relationships/authors" Targe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microsoft.com/office/2015/10/relationships/revisionInfo" Target="revisionInfo.xml"/><Relationship Id="rId7" Type="http://schemas.openxmlformats.org/officeDocument/2006/relationships/slide" Target="slides/slide2.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4.xml"/></Relationships>
</file>

<file path=ppt/charts/_rels/chart1.xml.rels><?xml version="1.0" encoding="UTF-8" standalone="yes"?>
<Relationships xmlns="http://schemas.openxmlformats.org/package/2006/relationships"><Relationship Id="rId3" Type="http://schemas.openxmlformats.org/officeDocument/2006/relationships/oleObject" Target="file:///\\srstorage3.freese.com\Wp.H3hq9y3c$\d_MEETINGS\TechnicalCommitteeMeetings\2025-06-24\2A_Graphic.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srstorage3.freese.com\Wp.H3hq9y3c$\Working_Files\Task01\Survey_Response\Survey_Summary\Survey_Summary-2025-08-1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srstorage3.freese.com\Wp.H3hq9y3c$\Working_Files\Task01\Survey_Response\Survey_Summary\Survey_Summary-2025-08-1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srstorage3.freese.com\Wp.H3hq9y3c$\Working_Files\Task01\Survey_Response\Survey_Summary\Survey_Summary-2025-08-1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srstorage3.freese.com\Wp.H3hq9y3c$\Working_Files\Task01\Survey_Response\Survey_Summary\Survey_Summary-2025-08-11.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6781702814749418E-2"/>
          <c:y val="5.0925925925925923E-2"/>
          <c:w val="0.86022124083834195"/>
          <c:h val="0.84204505686789155"/>
        </c:manualLayout>
      </c:layout>
      <c:barChart>
        <c:barDir val="col"/>
        <c:grouping val="clustered"/>
        <c:varyColors val="0"/>
        <c:ser>
          <c:idx val="0"/>
          <c:order val="0"/>
          <c:tx>
            <c:v>First Cycle</c:v>
          </c:tx>
          <c:spPr>
            <a:solidFill>
              <a:srgbClr val="E7E600"/>
            </a:solidFill>
            <a:ln>
              <a:noFill/>
            </a:ln>
            <a:effectLst/>
          </c:spPr>
          <c:invertIfNegative val="0"/>
          <c:cat>
            <c:strRef>
              <c:f>SecondCycle!$E$1:$E$3</c:f>
              <c:strCache>
                <c:ptCount val="3"/>
                <c:pt idx="0">
                  <c:v>10-year</c:v>
                </c:pt>
                <c:pt idx="1">
                  <c:v>100-year</c:v>
                </c:pt>
                <c:pt idx="2">
                  <c:v>500-year</c:v>
                </c:pt>
              </c:strCache>
            </c:strRef>
          </c:cat>
          <c:val>
            <c:numRef>
              <c:f>FirstCycle!$F$1:$F$3</c:f>
              <c:numCache>
                <c:formatCode>General</c:formatCode>
                <c:ptCount val="3"/>
                <c:pt idx="1">
                  <c:v>630</c:v>
                </c:pt>
                <c:pt idx="2">
                  <c:v>780</c:v>
                </c:pt>
              </c:numCache>
            </c:numRef>
          </c:val>
          <c:extLst>
            <c:ext xmlns:c16="http://schemas.microsoft.com/office/drawing/2014/chart" uri="{C3380CC4-5D6E-409C-BE32-E72D297353CC}">
              <c16:uniqueId val="{00000000-E033-4872-B798-27251A16D612}"/>
            </c:ext>
          </c:extLst>
        </c:ser>
        <c:ser>
          <c:idx val="1"/>
          <c:order val="1"/>
          <c:tx>
            <c:v>Second Cycle</c:v>
          </c:tx>
          <c:spPr>
            <a:solidFill>
              <a:srgbClr val="0185A7"/>
            </a:solidFill>
            <a:ln>
              <a:noFill/>
            </a:ln>
            <a:effectLst/>
          </c:spPr>
          <c:invertIfNegative val="0"/>
          <c:cat>
            <c:strRef>
              <c:f>SecondCycle!$E$1:$E$3</c:f>
              <c:strCache>
                <c:ptCount val="3"/>
                <c:pt idx="0">
                  <c:v>10-year</c:v>
                </c:pt>
                <c:pt idx="1">
                  <c:v>100-year</c:v>
                </c:pt>
                <c:pt idx="2">
                  <c:v>500-year</c:v>
                </c:pt>
              </c:strCache>
            </c:strRef>
          </c:cat>
          <c:val>
            <c:numRef>
              <c:f>SecondCycle!$F$1:$F$3</c:f>
              <c:numCache>
                <c:formatCode>General</c:formatCode>
                <c:ptCount val="3"/>
                <c:pt idx="0">
                  <c:v>400</c:v>
                </c:pt>
                <c:pt idx="1">
                  <c:v>760</c:v>
                </c:pt>
                <c:pt idx="2">
                  <c:v>1200</c:v>
                </c:pt>
              </c:numCache>
            </c:numRef>
          </c:val>
          <c:extLst>
            <c:ext xmlns:c16="http://schemas.microsoft.com/office/drawing/2014/chart" uri="{C3380CC4-5D6E-409C-BE32-E72D297353CC}">
              <c16:uniqueId val="{00000001-E033-4872-B798-27251A16D612}"/>
            </c:ext>
          </c:extLst>
        </c:ser>
        <c:dLbls>
          <c:showLegendKey val="0"/>
          <c:showVal val="0"/>
          <c:showCatName val="0"/>
          <c:showSerName val="0"/>
          <c:showPercent val="0"/>
          <c:showBubbleSize val="0"/>
        </c:dLbls>
        <c:gapWidth val="219"/>
        <c:overlap val="-27"/>
        <c:axId val="2035282832"/>
        <c:axId val="2035285232"/>
      </c:barChart>
      <c:catAx>
        <c:axId val="2035282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50000"/>
                  </a:schemeClr>
                </a:solidFill>
                <a:latin typeface="Trebuchet MS" panose="020B0603020202020204" pitchFamily="34" charset="0"/>
                <a:ea typeface="+mn-ea"/>
                <a:cs typeface="+mn-cs"/>
              </a:defRPr>
            </a:pPr>
            <a:endParaRPr lang="en-US"/>
          </a:p>
        </c:txPr>
        <c:crossAx val="2035285232"/>
        <c:crosses val="autoZero"/>
        <c:auto val="1"/>
        <c:lblAlgn val="ctr"/>
        <c:lblOffset val="100"/>
        <c:noMultiLvlLbl val="0"/>
      </c:catAx>
      <c:valAx>
        <c:axId val="20352852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50000"/>
                      </a:schemeClr>
                    </a:solidFill>
                    <a:latin typeface="Trebuchet MS" panose="020B0603020202020204" pitchFamily="34" charset="0"/>
                    <a:ea typeface="+mn-ea"/>
                    <a:cs typeface="+mn-cs"/>
                  </a:defRPr>
                </a:pPr>
                <a:r>
                  <a:rPr lang="en-US" sz="2000" dirty="0">
                    <a:solidFill>
                      <a:schemeClr val="tx1">
                        <a:lumMod val="50000"/>
                      </a:schemeClr>
                    </a:solidFill>
                    <a:latin typeface="Trebuchet MS" panose="020B0603020202020204" pitchFamily="34" charset="0"/>
                  </a:rPr>
                  <a:t>SQ MI</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50000"/>
                    </a:schemeClr>
                  </a:solidFill>
                  <a:latin typeface="Trebuchet MS" panose="020B0603020202020204"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50000"/>
                  </a:schemeClr>
                </a:solidFill>
                <a:latin typeface="Trebuchet MS" panose="020B0603020202020204" pitchFamily="34" charset="0"/>
                <a:ea typeface="+mn-ea"/>
                <a:cs typeface="+mn-cs"/>
              </a:defRPr>
            </a:pPr>
            <a:endParaRPr lang="en-US"/>
          </a:p>
        </c:txPr>
        <c:crossAx val="2035282832"/>
        <c:crosses val="autoZero"/>
        <c:crossBetween val="between"/>
      </c:valAx>
      <c:spPr>
        <a:noFill/>
        <a:ln>
          <a:noFill/>
        </a:ln>
        <a:effectLst/>
      </c:spPr>
    </c:plotArea>
    <c:legend>
      <c:legendPos val="r"/>
      <c:layout>
        <c:manualLayout>
          <c:xMode val="edge"/>
          <c:yMode val="edge"/>
          <c:x val="8.9036536421318507E-2"/>
          <c:y val="5.7899142075332567E-2"/>
          <c:w val="0.22822946502946906"/>
          <c:h val="0.11297147711577959"/>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50000"/>
                </a:schemeClr>
              </a:solidFill>
              <a:latin typeface="Trebuchet MS" panose="020B060302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453771369133379"/>
          <c:y val="8.5304966090392426E-2"/>
          <c:w val="0.67840647653484554"/>
          <c:h val="0.82939006781921509"/>
        </c:manualLayout>
      </c:layout>
      <c:doughnutChart>
        <c:varyColors val="1"/>
        <c:ser>
          <c:idx val="0"/>
          <c:order val="0"/>
          <c:dPt>
            <c:idx val="0"/>
            <c:bubble3D val="0"/>
            <c:spPr>
              <a:solidFill>
                <a:srgbClr val="158497"/>
              </a:solidFill>
              <a:ln w="19050">
                <a:solidFill>
                  <a:schemeClr val="lt1"/>
                </a:solidFill>
              </a:ln>
              <a:effectLst/>
            </c:spPr>
            <c:extLst>
              <c:ext xmlns:c16="http://schemas.microsoft.com/office/drawing/2014/chart" uri="{C3380CC4-5D6E-409C-BE32-E72D297353CC}">
                <c16:uniqueId val="{00000001-DDEA-4464-9C3B-C849A5362E98}"/>
              </c:ext>
            </c:extLst>
          </c:dPt>
          <c:dPt>
            <c:idx val="1"/>
            <c:bubble3D val="0"/>
            <c:spPr>
              <a:solidFill>
                <a:srgbClr val="98B5B8"/>
              </a:solidFill>
              <a:ln w="19050">
                <a:solidFill>
                  <a:schemeClr val="lt1"/>
                </a:solidFill>
              </a:ln>
              <a:effectLst/>
            </c:spPr>
            <c:extLst>
              <c:ext xmlns:c16="http://schemas.microsoft.com/office/drawing/2014/chart" uri="{C3380CC4-5D6E-409C-BE32-E72D297353CC}">
                <c16:uniqueId val="{00000003-DDEA-4464-9C3B-C849A5362E98}"/>
              </c:ext>
            </c:extLst>
          </c:dPt>
          <c:dLbls>
            <c:dLbl>
              <c:idx val="0"/>
              <c:layout>
                <c:manualLayout>
                  <c:x val="0.11046575130287775"/>
                  <c:y val="0.15990104222356263"/>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24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DDEA-4464-9C3B-C849A5362E98}"/>
                </c:ext>
              </c:extLst>
            </c:dLbl>
            <c:dLbl>
              <c:idx val="1"/>
              <c:layout>
                <c:manualLayout>
                  <c:x val="-0.13537725708654744"/>
                  <c:y val="-0.14814821465446809"/>
                </c:manualLayout>
              </c:layout>
              <c:showLegendKey val="0"/>
              <c:showVal val="1"/>
              <c:showCatName val="1"/>
              <c:showSerName val="0"/>
              <c:showPercent val="0"/>
              <c:showBubbleSize val="0"/>
              <c:extLst>
                <c:ext xmlns:c15="http://schemas.microsoft.com/office/drawing/2012/chart" uri="{CE6537A1-D6FC-4f65-9D91-7224C49458BB}">
                  <c15:layout>
                    <c:manualLayout>
                      <c:w val="0.27790348488955413"/>
                      <c:h val="0.12016285100259638"/>
                    </c:manualLayout>
                  </c15:layout>
                </c:ext>
                <c:ext xmlns:c16="http://schemas.microsoft.com/office/drawing/2014/chart" uri="{C3380CC4-5D6E-409C-BE32-E72D297353CC}">
                  <c16:uniqueId val="{00000003-DDEA-4464-9C3B-C849A5362E98}"/>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24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Summary!$A$2:$B$2</c:f>
              <c:strCache>
                <c:ptCount val="2"/>
                <c:pt idx="0">
                  <c:v>Adopt</c:v>
                </c:pt>
                <c:pt idx="1">
                  <c:v>Recommend</c:v>
                </c:pt>
              </c:strCache>
            </c:strRef>
          </c:cat>
          <c:val>
            <c:numRef>
              <c:f>Summary!$A$3:$B$3</c:f>
              <c:numCache>
                <c:formatCode>General</c:formatCode>
                <c:ptCount val="2"/>
                <c:pt idx="0">
                  <c:v>33</c:v>
                </c:pt>
                <c:pt idx="1">
                  <c:v>13</c:v>
                </c:pt>
              </c:numCache>
            </c:numRef>
          </c:val>
          <c:extLst>
            <c:ext xmlns:c16="http://schemas.microsoft.com/office/drawing/2014/chart" uri="{C3380CC4-5D6E-409C-BE32-E72D297353CC}">
              <c16:uniqueId val="{00000004-DDEA-4464-9C3B-C849A5362E98}"/>
            </c:ext>
          </c:extLst>
        </c:ser>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504532645646568"/>
          <c:y val="8.5304966090392426E-2"/>
          <c:w val="0.57526680471127034"/>
          <c:h val="0.82939006781921509"/>
        </c:manualLayout>
      </c:layout>
      <c:doughnutChart>
        <c:varyColors val="1"/>
        <c:ser>
          <c:idx val="0"/>
          <c:order val="0"/>
          <c:spPr>
            <a:solidFill>
              <a:srgbClr val="98B5B8"/>
            </a:solidFill>
          </c:spPr>
          <c:dPt>
            <c:idx val="0"/>
            <c:bubble3D val="0"/>
            <c:spPr>
              <a:solidFill>
                <a:srgbClr val="158497"/>
              </a:solidFill>
              <a:ln w="19050">
                <a:solidFill>
                  <a:schemeClr val="lt1"/>
                </a:solidFill>
              </a:ln>
              <a:effectLst/>
            </c:spPr>
            <c:extLst>
              <c:ext xmlns:c16="http://schemas.microsoft.com/office/drawing/2014/chart" uri="{C3380CC4-5D6E-409C-BE32-E72D297353CC}">
                <c16:uniqueId val="{00000001-408B-4B3B-87CC-5787E1AB9DB7}"/>
              </c:ext>
            </c:extLst>
          </c:dPt>
          <c:dPt>
            <c:idx val="1"/>
            <c:bubble3D val="0"/>
            <c:spPr>
              <a:solidFill>
                <a:srgbClr val="98B5B8"/>
              </a:solidFill>
              <a:ln w="19050">
                <a:solidFill>
                  <a:schemeClr val="lt1"/>
                </a:solidFill>
              </a:ln>
              <a:effectLst/>
            </c:spPr>
            <c:extLst>
              <c:ext xmlns:c16="http://schemas.microsoft.com/office/drawing/2014/chart" uri="{C3380CC4-5D6E-409C-BE32-E72D297353CC}">
                <c16:uniqueId val="{00000003-408B-4B3B-87CC-5787E1AB9DB7}"/>
              </c:ext>
            </c:extLst>
          </c:dPt>
          <c:dLbls>
            <c:dLbl>
              <c:idx val="0"/>
              <c:layout>
                <c:manualLayout>
                  <c:x val="0.13412496116363268"/>
                  <c:y val="0.18865968694931068"/>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24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30599071912723924"/>
                      <c:h val="0.12016285100259638"/>
                    </c:manualLayout>
                  </c15:layout>
                </c:ext>
                <c:ext xmlns:c16="http://schemas.microsoft.com/office/drawing/2014/chart" uri="{C3380CC4-5D6E-409C-BE32-E72D297353CC}">
                  <c16:uniqueId val="{00000001-408B-4B3B-87CC-5787E1AB9DB7}"/>
                </c:ext>
              </c:extLst>
            </c:dLbl>
            <c:dLbl>
              <c:idx val="1"/>
              <c:layout>
                <c:manualLayout>
                  <c:x val="-9.9382433824188779E-2"/>
                  <c:y val="-0.1948792370685187"/>
                </c:manualLayout>
              </c:layout>
              <c:showLegendKey val="0"/>
              <c:showVal val="1"/>
              <c:showCatName val="1"/>
              <c:showSerName val="0"/>
              <c:showPercent val="0"/>
              <c:showBubbleSize val="0"/>
              <c:extLst>
                <c:ext xmlns:c15="http://schemas.microsoft.com/office/drawing/2012/chart" uri="{CE6537A1-D6FC-4f65-9D91-7224C49458BB}">
                  <c15:layout>
                    <c:manualLayout>
                      <c:w val="0.27481813710437852"/>
                      <c:h val="8.6991917033486812E-2"/>
                    </c:manualLayout>
                  </c15:layout>
                </c:ext>
                <c:ext xmlns:c16="http://schemas.microsoft.com/office/drawing/2014/chart" uri="{C3380CC4-5D6E-409C-BE32-E72D297353CC}">
                  <c16:uniqueId val="{00000003-408B-4B3B-87CC-5787E1AB9DB7}"/>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24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Summary!$N$2:$O$2</c:f>
              <c:strCache>
                <c:ptCount val="2"/>
                <c:pt idx="0">
                  <c:v>Adopt/Recommend</c:v>
                </c:pt>
                <c:pt idx="1">
                  <c:v>No Standards</c:v>
                </c:pt>
              </c:strCache>
            </c:strRef>
          </c:cat>
          <c:val>
            <c:numRef>
              <c:f>Summary!$N$3:$O$3</c:f>
              <c:numCache>
                <c:formatCode>General</c:formatCode>
                <c:ptCount val="2"/>
                <c:pt idx="0">
                  <c:v>9</c:v>
                </c:pt>
                <c:pt idx="1">
                  <c:v>4</c:v>
                </c:pt>
              </c:numCache>
            </c:numRef>
          </c:val>
          <c:extLst>
            <c:ext xmlns:c16="http://schemas.microsoft.com/office/drawing/2014/chart" uri="{C3380CC4-5D6E-409C-BE32-E72D297353CC}">
              <c16:uniqueId val="{00000004-408B-4B3B-87CC-5787E1AB9DB7}"/>
            </c:ext>
          </c:extLst>
        </c:ser>
        <c:dLbls>
          <c:showLegendKey val="0"/>
          <c:showVal val="1"/>
          <c:showCatName val="0"/>
          <c:showSerName val="0"/>
          <c:showPercent val="0"/>
          <c:showBubbleSize val="0"/>
          <c:showLeaderLines val="0"/>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1967964586447592"/>
          <c:y val="0.15097450719968503"/>
          <c:w val="0.57127936420986325"/>
          <c:h val="0.74735255714550541"/>
        </c:manualLayout>
      </c:layout>
      <c:pieChart>
        <c:varyColors val="1"/>
        <c:ser>
          <c:idx val="0"/>
          <c:order val="0"/>
          <c:dPt>
            <c:idx val="0"/>
            <c:bubble3D val="0"/>
            <c:spPr>
              <a:solidFill>
                <a:schemeClr val="accent2">
                  <a:shade val="53000"/>
                </a:schemeClr>
              </a:solidFill>
              <a:ln w="19050">
                <a:solidFill>
                  <a:schemeClr val="lt1"/>
                </a:solidFill>
              </a:ln>
              <a:effectLst/>
            </c:spPr>
            <c:extLst>
              <c:ext xmlns:c16="http://schemas.microsoft.com/office/drawing/2014/chart" uri="{C3380CC4-5D6E-409C-BE32-E72D297353CC}">
                <c16:uniqueId val="{00000001-916B-42AA-A2CF-40E9F8560D3B}"/>
              </c:ext>
            </c:extLst>
          </c:dPt>
          <c:dPt>
            <c:idx val="1"/>
            <c:bubble3D val="0"/>
            <c:spPr>
              <a:solidFill>
                <a:schemeClr val="accent2">
                  <a:shade val="76000"/>
                </a:schemeClr>
              </a:solidFill>
              <a:ln w="19050">
                <a:solidFill>
                  <a:schemeClr val="lt1"/>
                </a:solidFill>
              </a:ln>
              <a:effectLst/>
            </c:spPr>
            <c:extLst>
              <c:ext xmlns:c16="http://schemas.microsoft.com/office/drawing/2014/chart" uri="{C3380CC4-5D6E-409C-BE32-E72D297353CC}">
                <c16:uniqueId val="{00000003-916B-42AA-A2CF-40E9F8560D3B}"/>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916B-42AA-A2CF-40E9F8560D3B}"/>
              </c:ext>
            </c:extLst>
          </c:dPt>
          <c:dPt>
            <c:idx val="3"/>
            <c:bubble3D val="0"/>
            <c:spPr>
              <a:solidFill>
                <a:schemeClr val="accent2">
                  <a:tint val="77000"/>
                </a:schemeClr>
              </a:solidFill>
              <a:ln w="19050">
                <a:solidFill>
                  <a:schemeClr val="lt1"/>
                </a:solidFill>
              </a:ln>
              <a:effectLst/>
            </c:spPr>
            <c:extLst>
              <c:ext xmlns:c16="http://schemas.microsoft.com/office/drawing/2014/chart" uri="{C3380CC4-5D6E-409C-BE32-E72D297353CC}">
                <c16:uniqueId val="{00000007-916B-42AA-A2CF-40E9F8560D3B}"/>
              </c:ext>
            </c:extLst>
          </c:dPt>
          <c:dPt>
            <c:idx val="4"/>
            <c:bubble3D val="0"/>
            <c:spPr>
              <a:solidFill>
                <a:schemeClr val="accent2">
                  <a:tint val="54000"/>
                </a:schemeClr>
              </a:solidFill>
              <a:ln w="19050">
                <a:solidFill>
                  <a:schemeClr val="lt1"/>
                </a:solidFill>
              </a:ln>
              <a:effectLst/>
            </c:spPr>
            <c:extLst>
              <c:ext xmlns:c16="http://schemas.microsoft.com/office/drawing/2014/chart" uri="{C3380CC4-5D6E-409C-BE32-E72D297353CC}">
                <c16:uniqueId val="{00000009-916B-42AA-A2CF-40E9F8560D3B}"/>
              </c:ext>
            </c:extLst>
          </c:dPt>
          <c:dLbls>
            <c:dLbl>
              <c:idx val="1"/>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3-916B-42AA-A2CF-40E9F8560D3B}"/>
                </c:ext>
              </c:extLst>
            </c:dLbl>
            <c:dLbl>
              <c:idx val="2"/>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5-916B-42AA-A2CF-40E9F8560D3B}"/>
                </c:ext>
              </c:extLst>
            </c:dLbl>
            <c:dLbl>
              <c:idx val="3"/>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7-916B-42AA-A2CF-40E9F8560D3B}"/>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20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Summary!$A$6:$A$10</c:f>
              <c:strCache>
                <c:ptCount val="5"/>
                <c:pt idx="0">
                  <c:v>Improve data</c:v>
                </c:pt>
                <c:pt idx="1">
                  <c:v>Improve policy &amp; regulations</c:v>
                </c:pt>
                <c:pt idx="2">
                  <c:v>Improve flood infrastructure</c:v>
                </c:pt>
                <c:pt idx="3">
                  <c:v>Expand funding</c:v>
                </c:pt>
                <c:pt idx="4">
                  <c:v>Expand education &amp; outreach</c:v>
                </c:pt>
              </c:strCache>
            </c:strRef>
          </c:cat>
          <c:val>
            <c:numRef>
              <c:f>Summary!$B$6:$B$10</c:f>
              <c:numCache>
                <c:formatCode>General</c:formatCode>
                <c:ptCount val="5"/>
                <c:pt idx="0">
                  <c:v>14</c:v>
                </c:pt>
                <c:pt idx="1">
                  <c:v>31</c:v>
                </c:pt>
                <c:pt idx="2">
                  <c:v>45</c:v>
                </c:pt>
                <c:pt idx="3">
                  <c:v>25</c:v>
                </c:pt>
                <c:pt idx="4">
                  <c:v>6</c:v>
                </c:pt>
              </c:numCache>
            </c:numRef>
          </c:val>
          <c:extLst>
            <c:ext xmlns:c16="http://schemas.microsoft.com/office/drawing/2014/chart" uri="{C3380CC4-5D6E-409C-BE32-E72D297353CC}">
              <c16:uniqueId val="{0000000A-916B-42AA-A2CF-40E9F8560D3B}"/>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20432193428967602"/>
          <c:y val="5.7792394046947214E-2"/>
          <c:w val="0.62301988776680783"/>
          <c:h val="0.72081889455298465"/>
        </c:manualLayout>
      </c:layout>
      <c:pieChart>
        <c:varyColors val="1"/>
        <c:ser>
          <c:idx val="0"/>
          <c:order val="0"/>
          <c:dPt>
            <c:idx val="0"/>
            <c:bubble3D val="0"/>
            <c:spPr>
              <a:solidFill>
                <a:schemeClr val="accent2">
                  <a:shade val="50000"/>
                </a:schemeClr>
              </a:solidFill>
              <a:ln w="19050">
                <a:solidFill>
                  <a:schemeClr val="lt1"/>
                </a:solidFill>
              </a:ln>
              <a:effectLst/>
            </c:spPr>
            <c:extLst>
              <c:ext xmlns:c16="http://schemas.microsoft.com/office/drawing/2014/chart" uri="{C3380CC4-5D6E-409C-BE32-E72D297353CC}">
                <c16:uniqueId val="{00000001-D891-4E9B-AC2C-E9FB266FE69E}"/>
              </c:ext>
            </c:extLst>
          </c:dPt>
          <c:dPt>
            <c:idx val="1"/>
            <c:bubble3D val="0"/>
            <c:spPr>
              <a:solidFill>
                <a:schemeClr val="accent2">
                  <a:shade val="70000"/>
                </a:schemeClr>
              </a:solidFill>
              <a:ln w="19050">
                <a:solidFill>
                  <a:schemeClr val="lt1"/>
                </a:solidFill>
              </a:ln>
              <a:effectLst/>
            </c:spPr>
            <c:extLst>
              <c:ext xmlns:c16="http://schemas.microsoft.com/office/drawing/2014/chart" uri="{C3380CC4-5D6E-409C-BE32-E72D297353CC}">
                <c16:uniqueId val="{00000003-D891-4E9B-AC2C-E9FB266FE69E}"/>
              </c:ext>
            </c:extLst>
          </c:dPt>
          <c:dPt>
            <c:idx val="2"/>
            <c:bubble3D val="0"/>
            <c:spPr>
              <a:solidFill>
                <a:schemeClr val="accent2">
                  <a:shade val="90000"/>
                </a:schemeClr>
              </a:solidFill>
              <a:ln w="19050">
                <a:solidFill>
                  <a:schemeClr val="lt1"/>
                </a:solidFill>
              </a:ln>
              <a:effectLst/>
            </c:spPr>
            <c:extLst>
              <c:ext xmlns:c16="http://schemas.microsoft.com/office/drawing/2014/chart" uri="{C3380CC4-5D6E-409C-BE32-E72D297353CC}">
                <c16:uniqueId val="{00000005-D891-4E9B-AC2C-E9FB266FE69E}"/>
              </c:ext>
            </c:extLst>
          </c:dPt>
          <c:dPt>
            <c:idx val="3"/>
            <c:bubble3D val="0"/>
            <c:spPr>
              <a:solidFill>
                <a:schemeClr val="accent2">
                  <a:tint val="90000"/>
                </a:schemeClr>
              </a:solidFill>
              <a:ln w="19050">
                <a:solidFill>
                  <a:schemeClr val="lt1"/>
                </a:solidFill>
              </a:ln>
              <a:effectLst/>
            </c:spPr>
            <c:extLst>
              <c:ext xmlns:c16="http://schemas.microsoft.com/office/drawing/2014/chart" uri="{C3380CC4-5D6E-409C-BE32-E72D297353CC}">
                <c16:uniqueId val="{00000007-D891-4E9B-AC2C-E9FB266FE69E}"/>
              </c:ext>
            </c:extLst>
          </c:dPt>
          <c:dPt>
            <c:idx val="4"/>
            <c:bubble3D val="0"/>
            <c:spPr>
              <a:solidFill>
                <a:schemeClr val="accent2">
                  <a:tint val="70000"/>
                </a:schemeClr>
              </a:solidFill>
              <a:ln w="19050">
                <a:solidFill>
                  <a:schemeClr val="lt1"/>
                </a:solidFill>
              </a:ln>
              <a:effectLst/>
            </c:spPr>
            <c:extLst>
              <c:ext xmlns:c16="http://schemas.microsoft.com/office/drawing/2014/chart" uri="{C3380CC4-5D6E-409C-BE32-E72D297353CC}">
                <c16:uniqueId val="{00000009-D891-4E9B-AC2C-E9FB266FE69E}"/>
              </c:ext>
            </c:extLst>
          </c:dPt>
          <c:dPt>
            <c:idx val="5"/>
            <c:bubble3D val="0"/>
            <c:spPr>
              <a:solidFill>
                <a:schemeClr val="accent2">
                  <a:tint val="50000"/>
                </a:schemeClr>
              </a:solidFill>
              <a:ln w="19050">
                <a:solidFill>
                  <a:schemeClr val="lt1"/>
                </a:solidFill>
              </a:ln>
              <a:effectLst/>
            </c:spPr>
            <c:extLst>
              <c:ext xmlns:c16="http://schemas.microsoft.com/office/drawing/2014/chart" uri="{C3380CC4-5D6E-409C-BE32-E72D297353CC}">
                <c16:uniqueId val="{0000000B-D891-4E9B-AC2C-E9FB266FE69E}"/>
              </c:ext>
            </c:extLst>
          </c:dPt>
          <c:dLbls>
            <c:dLbl>
              <c:idx val="0"/>
              <c:layout>
                <c:manualLayout>
                  <c:x val="7.3325564640306248E-2"/>
                  <c:y val="1.9250411592688806E-2"/>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2000" b="1"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18766392283255023"/>
                      <c:h val="0.13986677455914109"/>
                    </c:manualLayout>
                  </c15:layout>
                </c:ext>
                <c:ext xmlns:c16="http://schemas.microsoft.com/office/drawing/2014/chart" uri="{C3380CC4-5D6E-409C-BE32-E72D297353CC}">
                  <c16:uniqueId val="{00000001-D891-4E9B-AC2C-E9FB266FE69E}"/>
                </c:ext>
              </c:extLst>
            </c:dLbl>
            <c:dLbl>
              <c:idx val="1"/>
              <c:layout>
                <c:manualLayout>
                  <c:x val="-5.1195572832605698E-3"/>
                  <c:y val="3.7020022293632326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891-4E9B-AC2C-E9FB266FE69E}"/>
                </c:ext>
              </c:extLst>
            </c:dLbl>
            <c:dLbl>
              <c:idx val="3"/>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2000" b="1" i="0" u="none" strike="noStrike" kern="1200" baseline="0">
                      <a:solidFill>
                        <a:schemeClr val="tx1"/>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7-D891-4E9B-AC2C-E9FB266FE69E}"/>
                </c:ext>
              </c:extLst>
            </c:dLbl>
            <c:dLbl>
              <c:idx val="5"/>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2000" b="1" i="0" u="none" strike="noStrike" kern="1200" baseline="0">
                      <a:solidFill>
                        <a:schemeClr val="tx1"/>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2667293375726219"/>
                      <c:h val="0.12505876564168816"/>
                    </c:manualLayout>
                  </c15:layout>
                </c:ext>
                <c:ext xmlns:c16="http://schemas.microsoft.com/office/drawing/2014/chart" uri="{C3380CC4-5D6E-409C-BE32-E72D297353CC}">
                  <c16:uniqueId val="{0000000B-D891-4E9B-AC2C-E9FB266FE69E}"/>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20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Summary!$E$6:$E$11</c:f>
              <c:strCache>
                <c:ptCount val="6"/>
                <c:pt idx="0">
                  <c:v>Implement protective standards and policies</c:v>
                </c:pt>
                <c:pt idx="1">
                  <c:v>Identify and communicate flood risk</c:v>
                </c:pt>
                <c:pt idx="2">
                  <c:v>Quantify potential reduction in risk to life and property</c:v>
                </c:pt>
                <c:pt idx="3">
                  <c:v>Restore failing/aging infrastructure</c:v>
                </c:pt>
                <c:pt idx="4">
                  <c:v>Implement flood warning and response mechanisms</c:v>
                </c:pt>
                <c:pt idx="5">
                  <c:v>Provide or enhance inter-jurisdictional cooperation</c:v>
                </c:pt>
              </c:strCache>
            </c:strRef>
          </c:cat>
          <c:val>
            <c:numRef>
              <c:f>Summary!$F$6:$F$11</c:f>
              <c:numCache>
                <c:formatCode>General</c:formatCode>
                <c:ptCount val="6"/>
                <c:pt idx="0">
                  <c:v>6</c:v>
                </c:pt>
                <c:pt idx="1">
                  <c:v>4</c:v>
                </c:pt>
                <c:pt idx="2">
                  <c:v>1</c:v>
                </c:pt>
                <c:pt idx="3">
                  <c:v>10</c:v>
                </c:pt>
                <c:pt idx="4">
                  <c:v>2</c:v>
                </c:pt>
                <c:pt idx="5">
                  <c:v>8</c:v>
                </c:pt>
              </c:numCache>
            </c:numRef>
          </c:val>
          <c:extLst>
            <c:ext xmlns:c16="http://schemas.microsoft.com/office/drawing/2014/chart" uri="{C3380CC4-5D6E-409C-BE32-E72D297353CC}">
              <c16:uniqueId val="{0000000C-D891-4E9B-AC2C-E9FB266FE69E}"/>
            </c:ext>
          </c:extLst>
        </c:ser>
        <c:dLbls>
          <c:dLblPos val="bestFit"/>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5">
  <a:schemeClr val="accent2"/>
</cs:colorStyle>
</file>

<file path=ppt/charts/colors5.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8FB63E-4140-4A72-8194-B6C79A726B8F}" type="doc">
      <dgm:prSet loTypeId="urn:microsoft.com/office/officeart/2005/8/layout/process1" loCatId="process" qsTypeId="urn:microsoft.com/office/officeart/2005/8/quickstyle/simple1" qsCatId="simple" csTypeId="urn:microsoft.com/office/officeart/2005/8/colors/accent0_3" csCatId="mainScheme" phldr="1"/>
      <dgm:spPr/>
    </dgm:pt>
    <dgm:pt modelId="{8CF3D612-C2C3-4D6A-81CA-D673FE940647}">
      <dgm:prSet phldrT="[Text]"/>
      <dgm:spPr/>
      <dgm:t>
        <a:bodyPr/>
        <a:lstStyle/>
        <a:p>
          <a:r>
            <a:rPr lang="en-US">
              <a:latin typeface="Trebuchet MS" panose="020B0603020202020204" pitchFamily="34" charset="0"/>
            </a:rPr>
            <a:t>Update rainfall using pluvial change factor</a:t>
          </a:r>
        </a:p>
      </dgm:t>
    </dgm:pt>
    <dgm:pt modelId="{C5FF70E6-9E12-447C-AB13-6514353E4D1E}" type="parTrans" cxnId="{3D75CFA1-FDBB-4F5E-9687-83FB5093B536}">
      <dgm:prSet/>
      <dgm:spPr/>
      <dgm:t>
        <a:bodyPr/>
        <a:lstStyle/>
        <a:p>
          <a:endParaRPr lang="en-US">
            <a:latin typeface="Trebuchet MS" panose="020B0603020202020204" pitchFamily="34" charset="0"/>
          </a:endParaRPr>
        </a:p>
      </dgm:t>
    </dgm:pt>
    <dgm:pt modelId="{FE3B3C0B-52A5-43E4-AE60-4A00CC28334D}" type="sibTrans" cxnId="{3D75CFA1-FDBB-4F5E-9687-83FB5093B536}">
      <dgm:prSet/>
      <dgm:spPr/>
      <dgm:t>
        <a:bodyPr/>
        <a:lstStyle/>
        <a:p>
          <a:endParaRPr lang="en-US">
            <a:latin typeface="Trebuchet MS" panose="020B0603020202020204" pitchFamily="34" charset="0"/>
          </a:endParaRPr>
        </a:p>
      </dgm:t>
    </dgm:pt>
    <dgm:pt modelId="{833BD0D8-1FD2-42EA-BAD2-ECE9F10F48E4}">
      <dgm:prSet phldrT="[Text]"/>
      <dgm:spPr/>
      <dgm:t>
        <a:bodyPr/>
        <a:lstStyle/>
        <a:p>
          <a:r>
            <a:rPr lang="en-US">
              <a:latin typeface="Trebuchet MS" panose="020B0603020202020204" pitchFamily="34" charset="0"/>
            </a:rPr>
            <a:t>Rerun 1D models</a:t>
          </a:r>
        </a:p>
      </dgm:t>
    </dgm:pt>
    <dgm:pt modelId="{35FDED39-D0A6-4910-8889-1EB306E09F7F}" type="parTrans" cxnId="{FE712A61-3DDD-418C-AF75-DCBC49996447}">
      <dgm:prSet/>
      <dgm:spPr/>
      <dgm:t>
        <a:bodyPr/>
        <a:lstStyle/>
        <a:p>
          <a:endParaRPr lang="en-US">
            <a:latin typeface="Trebuchet MS" panose="020B0603020202020204" pitchFamily="34" charset="0"/>
          </a:endParaRPr>
        </a:p>
      </dgm:t>
    </dgm:pt>
    <dgm:pt modelId="{65BC988A-76A6-4F6F-8DDF-9D3329D3EE38}" type="sibTrans" cxnId="{FE712A61-3DDD-418C-AF75-DCBC49996447}">
      <dgm:prSet/>
      <dgm:spPr/>
      <dgm:t>
        <a:bodyPr/>
        <a:lstStyle/>
        <a:p>
          <a:endParaRPr lang="en-US">
            <a:latin typeface="Trebuchet MS" panose="020B0603020202020204" pitchFamily="34" charset="0"/>
          </a:endParaRPr>
        </a:p>
      </dgm:t>
    </dgm:pt>
    <dgm:pt modelId="{0DB3D96C-7F84-4D92-B5B6-ECF108B4BCFB}">
      <dgm:prSet phldrT="[Text]"/>
      <dgm:spPr/>
      <dgm:t>
        <a:bodyPr/>
        <a:lstStyle/>
        <a:p>
          <a:r>
            <a:rPr lang="en-US">
              <a:latin typeface="Trebuchet MS" panose="020B0603020202020204" pitchFamily="34" charset="0"/>
            </a:rPr>
            <a:t>Remap</a:t>
          </a:r>
        </a:p>
      </dgm:t>
    </dgm:pt>
    <dgm:pt modelId="{78C21DD6-6357-4884-8DFE-5B91CF52C7E6}" type="parTrans" cxnId="{F92E8A9A-2864-4CC4-814D-622E502A1727}">
      <dgm:prSet/>
      <dgm:spPr/>
      <dgm:t>
        <a:bodyPr/>
        <a:lstStyle/>
        <a:p>
          <a:endParaRPr lang="en-US">
            <a:latin typeface="Trebuchet MS" panose="020B0603020202020204" pitchFamily="34" charset="0"/>
          </a:endParaRPr>
        </a:p>
      </dgm:t>
    </dgm:pt>
    <dgm:pt modelId="{18DD5347-9410-4FBD-813E-333FFE63B9DE}" type="sibTrans" cxnId="{F92E8A9A-2864-4CC4-814D-622E502A1727}">
      <dgm:prSet/>
      <dgm:spPr/>
      <dgm:t>
        <a:bodyPr/>
        <a:lstStyle/>
        <a:p>
          <a:endParaRPr lang="en-US">
            <a:latin typeface="Trebuchet MS" panose="020B0603020202020204" pitchFamily="34" charset="0"/>
          </a:endParaRPr>
        </a:p>
      </dgm:t>
    </dgm:pt>
    <dgm:pt modelId="{68591315-A937-452A-836B-FE46D1163FDD}" type="pres">
      <dgm:prSet presAssocID="{CD8FB63E-4140-4A72-8194-B6C79A726B8F}" presName="Name0" presStyleCnt="0">
        <dgm:presLayoutVars>
          <dgm:dir/>
          <dgm:resizeHandles val="exact"/>
        </dgm:presLayoutVars>
      </dgm:prSet>
      <dgm:spPr/>
    </dgm:pt>
    <dgm:pt modelId="{EB50225B-5E98-4759-AA0F-224ABE809250}" type="pres">
      <dgm:prSet presAssocID="{8CF3D612-C2C3-4D6A-81CA-D673FE940647}" presName="node" presStyleLbl="node1" presStyleIdx="0" presStyleCnt="3">
        <dgm:presLayoutVars>
          <dgm:bulletEnabled val="1"/>
        </dgm:presLayoutVars>
      </dgm:prSet>
      <dgm:spPr/>
    </dgm:pt>
    <dgm:pt modelId="{2F94D90A-6237-4023-A6E6-FB91F0198F3E}" type="pres">
      <dgm:prSet presAssocID="{FE3B3C0B-52A5-43E4-AE60-4A00CC28334D}" presName="sibTrans" presStyleLbl="sibTrans2D1" presStyleIdx="0" presStyleCnt="2"/>
      <dgm:spPr/>
    </dgm:pt>
    <dgm:pt modelId="{78ABDBFF-07A8-4537-B150-B19E22F1830A}" type="pres">
      <dgm:prSet presAssocID="{FE3B3C0B-52A5-43E4-AE60-4A00CC28334D}" presName="connectorText" presStyleLbl="sibTrans2D1" presStyleIdx="0" presStyleCnt="2"/>
      <dgm:spPr/>
    </dgm:pt>
    <dgm:pt modelId="{8DBA21F3-99CB-4C87-A072-36AB928FDB4E}" type="pres">
      <dgm:prSet presAssocID="{833BD0D8-1FD2-42EA-BAD2-ECE9F10F48E4}" presName="node" presStyleLbl="node1" presStyleIdx="1" presStyleCnt="3">
        <dgm:presLayoutVars>
          <dgm:bulletEnabled val="1"/>
        </dgm:presLayoutVars>
      </dgm:prSet>
      <dgm:spPr/>
    </dgm:pt>
    <dgm:pt modelId="{8648B8E4-6E20-4157-8041-F5D1E5A30733}" type="pres">
      <dgm:prSet presAssocID="{65BC988A-76A6-4F6F-8DDF-9D3329D3EE38}" presName="sibTrans" presStyleLbl="sibTrans2D1" presStyleIdx="1" presStyleCnt="2"/>
      <dgm:spPr/>
    </dgm:pt>
    <dgm:pt modelId="{EE2A922A-0E90-456B-A4FF-B44FB0CE4C09}" type="pres">
      <dgm:prSet presAssocID="{65BC988A-76A6-4F6F-8DDF-9D3329D3EE38}" presName="connectorText" presStyleLbl="sibTrans2D1" presStyleIdx="1" presStyleCnt="2"/>
      <dgm:spPr/>
    </dgm:pt>
    <dgm:pt modelId="{1EA261F9-902E-45CE-97C8-290460C72E59}" type="pres">
      <dgm:prSet presAssocID="{0DB3D96C-7F84-4D92-B5B6-ECF108B4BCFB}" presName="node" presStyleLbl="node1" presStyleIdx="2" presStyleCnt="3">
        <dgm:presLayoutVars>
          <dgm:bulletEnabled val="1"/>
        </dgm:presLayoutVars>
      </dgm:prSet>
      <dgm:spPr/>
    </dgm:pt>
  </dgm:ptLst>
  <dgm:cxnLst>
    <dgm:cxn modelId="{F0894322-7477-4460-8595-2D9CDBB4E128}" type="presOf" srcId="{FE3B3C0B-52A5-43E4-AE60-4A00CC28334D}" destId="{2F94D90A-6237-4023-A6E6-FB91F0198F3E}" srcOrd="0" destOrd="0" presId="urn:microsoft.com/office/officeart/2005/8/layout/process1"/>
    <dgm:cxn modelId="{D3CF1434-69B5-4775-8B65-5DE15724998E}" type="presOf" srcId="{65BC988A-76A6-4F6F-8DDF-9D3329D3EE38}" destId="{EE2A922A-0E90-456B-A4FF-B44FB0CE4C09}" srcOrd="1" destOrd="0" presId="urn:microsoft.com/office/officeart/2005/8/layout/process1"/>
    <dgm:cxn modelId="{FE712A61-3DDD-418C-AF75-DCBC49996447}" srcId="{CD8FB63E-4140-4A72-8194-B6C79A726B8F}" destId="{833BD0D8-1FD2-42EA-BAD2-ECE9F10F48E4}" srcOrd="1" destOrd="0" parTransId="{35FDED39-D0A6-4910-8889-1EB306E09F7F}" sibTransId="{65BC988A-76A6-4F6F-8DDF-9D3329D3EE38}"/>
    <dgm:cxn modelId="{4CB4F06A-3F11-45EE-B66C-802A9D38FF5C}" type="presOf" srcId="{CD8FB63E-4140-4A72-8194-B6C79A726B8F}" destId="{68591315-A937-452A-836B-FE46D1163FDD}" srcOrd="0" destOrd="0" presId="urn:microsoft.com/office/officeart/2005/8/layout/process1"/>
    <dgm:cxn modelId="{BF451459-2C66-409B-84DD-0DE48B33050D}" type="presOf" srcId="{FE3B3C0B-52A5-43E4-AE60-4A00CC28334D}" destId="{78ABDBFF-07A8-4537-B150-B19E22F1830A}" srcOrd="1" destOrd="0" presId="urn:microsoft.com/office/officeart/2005/8/layout/process1"/>
    <dgm:cxn modelId="{CBBFC27D-ECBF-4360-9D59-4D751CC5120A}" type="presOf" srcId="{0DB3D96C-7F84-4D92-B5B6-ECF108B4BCFB}" destId="{1EA261F9-902E-45CE-97C8-290460C72E59}" srcOrd="0" destOrd="0" presId="urn:microsoft.com/office/officeart/2005/8/layout/process1"/>
    <dgm:cxn modelId="{0C220C9A-FF65-4CDE-BD98-A1DA3A6E7EBF}" type="presOf" srcId="{65BC988A-76A6-4F6F-8DDF-9D3329D3EE38}" destId="{8648B8E4-6E20-4157-8041-F5D1E5A30733}" srcOrd="0" destOrd="0" presId="urn:microsoft.com/office/officeart/2005/8/layout/process1"/>
    <dgm:cxn modelId="{F92E8A9A-2864-4CC4-814D-622E502A1727}" srcId="{CD8FB63E-4140-4A72-8194-B6C79A726B8F}" destId="{0DB3D96C-7F84-4D92-B5B6-ECF108B4BCFB}" srcOrd="2" destOrd="0" parTransId="{78C21DD6-6357-4884-8DFE-5B91CF52C7E6}" sibTransId="{18DD5347-9410-4FBD-813E-333FFE63B9DE}"/>
    <dgm:cxn modelId="{3D75CFA1-FDBB-4F5E-9687-83FB5093B536}" srcId="{CD8FB63E-4140-4A72-8194-B6C79A726B8F}" destId="{8CF3D612-C2C3-4D6A-81CA-D673FE940647}" srcOrd="0" destOrd="0" parTransId="{C5FF70E6-9E12-447C-AB13-6514353E4D1E}" sibTransId="{FE3B3C0B-52A5-43E4-AE60-4A00CC28334D}"/>
    <dgm:cxn modelId="{10000BB7-F2EC-4584-870F-51BA3C4BF79A}" type="presOf" srcId="{8CF3D612-C2C3-4D6A-81CA-D673FE940647}" destId="{EB50225B-5E98-4759-AA0F-224ABE809250}" srcOrd="0" destOrd="0" presId="urn:microsoft.com/office/officeart/2005/8/layout/process1"/>
    <dgm:cxn modelId="{049FCAD9-4431-4C38-B79D-2666D9BB2C9B}" type="presOf" srcId="{833BD0D8-1FD2-42EA-BAD2-ECE9F10F48E4}" destId="{8DBA21F3-99CB-4C87-A072-36AB928FDB4E}" srcOrd="0" destOrd="0" presId="urn:microsoft.com/office/officeart/2005/8/layout/process1"/>
    <dgm:cxn modelId="{F9F821AE-17D4-4A58-9A7B-1037DCCB4B0E}" type="presParOf" srcId="{68591315-A937-452A-836B-FE46D1163FDD}" destId="{EB50225B-5E98-4759-AA0F-224ABE809250}" srcOrd="0" destOrd="0" presId="urn:microsoft.com/office/officeart/2005/8/layout/process1"/>
    <dgm:cxn modelId="{5475C468-B8B9-460F-AAAA-E9B4FE633D97}" type="presParOf" srcId="{68591315-A937-452A-836B-FE46D1163FDD}" destId="{2F94D90A-6237-4023-A6E6-FB91F0198F3E}" srcOrd="1" destOrd="0" presId="urn:microsoft.com/office/officeart/2005/8/layout/process1"/>
    <dgm:cxn modelId="{ADC385F7-9473-44F6-8E45-B2377224DFAA}" type="presParOf" srcId="{2F94D90A-6237-4023-A6E6-FB91F0198F3E}" destId="{78ABDBFF-07A8-4537-B150-B19E22F1830A}" srcOrd="0" destOrd="0" presId="urn:microsoft.com/office/officeart/2005/8/layout/process1"/>
    <dgm:cxn modelId="{F758BFAF-8BF7-4127-8686-5D66D17604F4}" type="presParOf" srcId="{68591315-A937-452A-836B-FE46D1163FDD}" destId="{8DBA21F3-99CB-4C87-A072-36AB928FDB4E}" srcOrd="2" destOrd="0" presId="urn:microsoft.com/office/officeart/2005/8/layout/process1"/>
    <dgm:cxn modelId="{58A42D3D-E246-4BD6-9A69-6CED8F62D693}" type="presParOf" srcId="{68591315-A937-452A-836B-FE46D1163FDD}" destId="{8648B8E4-6E20-4157-8041-F5D1E5A30733}" srcOrd="3" destOrd="0" presId="urn:microsoft.com/office/officeart/2005/8/layout/process1"/>
    <dgm:cxn modelId="{170BE062-3B75-4FBC-9E55-F4FC41898267}" type="presParOf" srcId="{8648B8E4-6E20-4157-8041-F5D1E5A30733}" destId="{EE2A922A-0E90-456B-A4FF-B44FB0CE4C09}" srcOrd="0" destOrd="0" presId="urn:microsoft.com/office/officeart/2005/8/layout/process1"/>
    <dgm:cxn modelId="{891424B7-BAB3-4E2C-8647-D7448A28789E}" type="presParOf" srcId="{68591315-A937-452A-836B-FE46D1163FDD}" destId="{1EA261F9-902E-45CE-97C8-290460C72E59}"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4AD9D43-6CC5-4604-9F16-7F95C6FBE49E}" type="doc">
      <dgm:prSet loTypeId="urn:microsoft.com/office/officeart/2011/layout/CircleProcess" loCatId="process" qsTypeId="urn:microsoft.com/office/officeart/2005/8/quickstyle/simple1" qsCatId="simple" csTypeId="urn:microsoft.com/office/officeart/2005/8/colors/accent0_3" csCatId="mainScheme" phldr="1"/>
      <dgm:spPr/>
      <dgm:t>
        <a:bodyPr/>
        <a:lstStyle/>
        <a:p>
          <a:endParaRPr lang="en-US"/>
        </a:p>
      </dgm:t>
    </dgm:pt>
    <dgm:pt modelId="{16A6A932-FA6D-4BD7-9873-0058BB197805}">
      <dgm:prSet custT="1"/>
      <dgm:spPr/>
      <dgm:t>
        <a:bodyPr/>
        <a:lstStyle/>
        <a:p>
          <a:r>
            <a:rPr lang="en-US" sz="4400" b="1" dirty="0"/>
            <a:t>May RFPG Meeting: </a:t>
          </a:r>
          <a:r>
            <a:rPr lang="en-US" sz="4400" dirty="0"/>
            <a:t>Continue to </a:t>
          </a:r>
          <a:r>
            <a:rPr lang="en-US" sz="4400" dirty="0">
              <a:solidFill>
                <a:srgbClr val="FF0000"/>
              </a:solidFill>
            </a:rPr>
            <a:t>recommend</a:t>
          </a:r>
          <a:r>
            <a:rPr lang="en-US" sz="4400" dirty="0"/>
            <a:t> minimum standards</a:t>
          </a:r>
        </a:p>
      </dgm:t>
    </dgm:pt>
    <dgm:pt modelId="{AC170D54-C4DD-4CC3-9CD7-D38E6C6C579A}" type="sibTrans" cxnId="{E481A452-5EDC-4998-B7C1-12F29EA8AD28}">
      <dgm:prSet/>
      <dgm:spPr/>
      <dgm:t>
        <a:bodyPr/>
        <a:lstStyle/>
        <a:p>
          <a:endParaRPr lang="en-US"/>
        </a:p>
      </dgm:t>
    </dgm:pt>
    <dgm:pt modelId="{001EFDA8-016E-49A8-A525-0391FD00A11A}" type="parTrans" cxnId="{E481A452-5EDC-4998-B7C1-12F29EA8AD28}">
      <dgm:prSet/>
      <dgm:spPr/>
      <dgm:t>
        <a:bodyPr/>
        <a:lstStyle/>
        <a:p>
          <a:endParaRPr lang="en-US"/>
        </a:p>
      </dgm:t>
    </dgm:pt>
    <dgm:pt modelId="{51F0D62A-FBB8-45F8-B2B3-01E0C5800BD1}">
      <dgm:prSet custT="1"/>
      <dgm:spPr>
        <a:solidFill>
          <a:schemeClr val="accent5">
            <a:lumMod val="20000"/>
            <a:lumOff val="80000"/>
            <a:alpha val="90000"/>
          </a:schemeClr>
        </a:solidFill>
        <a:ln>
          <a:noFill/>
        </a:ln>
      </dgm:spPr>
      <dgm:t>
        <a:bodyPr/>
        <a:lstStyle/>
        <a:p>
          <a:r>
            <a:rPr lang="en-US" sz="3600" b="1" dirty="0"/>
            <a:t>Technical Consultant Recommendation</a:t>
          </a:r>
          <a:r>
            <a:rPr lang="en-US" sz="3600" dirty="0"/>
            <a:t>: continue to </a:t>
          </a:r>
          <a:r>
            <a:rPr lang="en-US" sz="3600" dirty="0">
              <a:solidFill>
                <a:srgbClr val="FF0000"/>
              </a:solidFill>
            </a:rPr>
            <a:t>recommend</a:t>
          </a:r>
          <a:r>
            <a:rPr lang="en-US" sz="3600" dirty="0"/>
            <a:t> standards and </a:t>
          </a:r>
          <a:r>
            <a:rPr lang="en-US" sz="3600" dirty="0">
              <a:solidFill>
                <a:srgbClr val="FF0000"/>
              </a:solidFill>
            </a:rPr>
            <a:t>propose FMSs in Task 3B</a:t>
          </a:r>
        </a:p>
      </dgm:t>
    </dgm:pt>
    <dgm:pt modelId="{41FFD2A1-1678-435C-B94B-953B3E5C6F7D}" type="parTrans" cxnId="{43431310-2016-4E40-8EBD-E833C7DD19CF}">
      <dgm:prSet/>
      <dgm:spPr/>
      <dgm:t>
        <a:bodyPr/>
        <a:lstStyle/>
        <a:p>
          <a:endParaRPr lang="en-US"/>
        </a:p>
      </dgm:t>
    </dgm:pt>
    <dgm:pt modelId="{B0187D54-4279-4B19-A160-5A2CDF908547}" type="sibTrans" cxnId="{43431310-2016-4E40-8EBD-E833C7DD19CF}">
      <dgm:prSet/>
      <dgm:spPr/>
      <dgm:t>
        <a:bodyPr/>
        <a:lstStyle/>
        <a:p>
          <a:endParaRPr lang="en-US"/>
        </a:p>
      </dgm:t>
    </dgm:pt>
    <dgm:pt modelId="{91816AFE-C31A-4ED4-BCB7-3FAFC2B2C16F}">
      <dgm:prSet custT="1"/>
      <dgm:spPr/>
      <dgm:t>
        <a:bodyPr/>
        <a:lstStyle/>
        <a:p>
          <a:r>
            <a:rPr lang="en-US" sz="4400" dirty="0"/>
            <a:t> </a:t>
          </a:r>
          <a:r>
            <a:rPr lang="en-US" sz="4400" b="1" dirty="0"/>
            <a:t>July Technical Committee Meeting:</a:t>
          </a:r>
          <a:r>
            <a:rPr lang="en-US" sz="4400" dirty="0"/>
            <a:t> Five standards proposed for </a:t>
          </a:r>
          <a:r>
            <a:rPr lang="en-US" sz="4400" dirty="0">
              <a:solidFill>
                <a:srgbClr val="FF0000"/>
              </a:solidFill>
            </a:rPr>
            <a:t>adoption</a:t>
          </a:r>
          <a:endParaRPr lang="en-US" sz="4400" dirty="0">
            <a:solidFill>
              <a:schemeClr val="tx1"/>
            </a:solidFill>
          </a:endParaRPr>
        </a:p>
      </dgm:t>
    </dgm:pt>
    <dgm:pt modelId="{CB2B27EF-5699-4D0E-9E73-3A58EBE48058}" type="parTrans" cxnId="{E6D94BD0-C17B-47F2-AE9C-2C4FCDB9D4E3}">
      <dgm:prSet/>
      <dgm:spPr/>
      <dgm:t>
        <a:bodyPr/>
        <a:lstStyle/>
        <a:p>
          <a:endParaRPr lang="en-US"/>
        </a:p>
      </dgm:t>
    </dgm:pt>
    <dgm:pt modelId="{FE103159-B41C-4F02-91E8-1AC64C3E8A7C}" type="sibTrans" cxnId="{E6D94BD0-C17B-47F2-AE9C-2C4FCDB9D4E3}">
      <dgm:prSet/>
      <dgm:spPr/>
      <dgm:t>
        <a:bodyPr/>
        <a:lstStyle/>
        <a:p>
          <a:endParaRPr lang="en-US"/>
        </a:p>
      </dgm:t>
    </dgm:pt>
    <dgm:pt modelId="{018EE931-A2AA-46D0-AF4E-143C0A6D4636}" type="pres">
      <dgm:prSet presAssocID="{14AD9D43-6CC5-4604-9F16-7F95C6FBE49E}" presName="Name0" presStyleCnt="0">
        <dgm:presLayoutVars>
          <dgm:chMax val="11"/>
          <dgm:chPref val="11"/>
          <dgm:dir/>
          <dgm:resizeHandles/>
        </dgm:presLayoutVars>
      </dgm:prSet>
      <dgm:spPr/>
    </dgm:pt>
    <dgm:pt modelId="{7DE0DC3C-0FDB-4BA2-9AA5-1FDA06A640F0}" type="pres">
      <dgm:prSet presAssocID="{51F0D62A-FBB8-45F8-B2B3-01E0C5800BD1}" presName="Accent3" presStyleCnt="0"/>
      <dgm:spPr/>
    </dgm:pt>
    <dgm:pt modelId="{AEA7FE76-672D-4BD8-BE91-FF9BA26284B6}" type="pres">
      <dgm:prSet presAssocID="{51F0D62A-FBB8-45F8-B2B3-01E0C5800BD1}" presName="Accent" presStyleLbl="node1" presStyleIdx="0" presStyleCnt="3"/>
      <dgm:spPr>
        <a:solidFill>
          <a:srgbClr val="89CD66"/>
        </a:solidFill>
        <a:ln>
          <a:noFill/>
        </a:ln>
      </dgm:spPr>
    </dgm:pt>
    <dgm:pt modelId="{3CD326AD-2BEE-4BF3-B0FA-F4228FBE1846}" type="pres">
      <dgm:prSet presAssocID="{51F0D62A-FBB8-45F8-B2B3-01E0C5800BD1}" presName="ParentBackground3" presStyleCnt="0"/>
      <dgm:spPr/>
    </dgm:pt>
    <dgm:pt modelId="{A61D2CF1-28D6-47D3-995D-25C5C3C0014A}" type="pres">
      <dgm:prSet presAssocID="{51F0D62A-FBB8-45F8-B2B3-01E0C5800BD1}" presName="ParentBackground" presStyleLbl="fgAcc1" presStyleIdx="0" presStyleCnt="3"/>
      <dgm:spPr/>
    </dgm:pt>
    <dgm:pt modelId="{6568C2EC-D0C6-48C8-B9B7-D0BF0D1C40DC}" type="pres">
      <dgm:prSet presAssocID="{51F0D62A-FBB8-45F8-B2B3-01E0C5800BD1}" presName="Parent3" presStyleLbl="revTx" presStyleIdx="0" presStyleCnt="0">
        <dgm:presLayoutVars>
          <dgm:chMax val="1"/>
          <dgm:chPref val="1"/>
          <dgm:bulletEnabled val="1"/>
        </dgm:presLayoutVars>
      </dgm:prSet>
      <dgm:spPr/>
    </dgm:pt>
    <dgm:pt modelId="{CC602AE2-BEDD-4F37-9971-94B737F0E2A9}" type="pres">
      <dgm:prSet presAssocID="{91816AFE-C31A-4ED4-BCB7-3FAFC2B2C16F}" presName="Accent2" presStyleCnt="0"/>
      <dgm:spPr/>
    </dgm:pt>
    <dgm:pt modelId="{89CB2BB4-7489-4AF4-90A7-90EF95DC3470}" type="pres">
      <dgm:prSet presAssocID="{91816AFE-C31A-4ED4-BCB7-3FAFC2B2C16F}" presName="Accent" presStyleLbl="node1" presStyleIdx="1" presStyleCnt="3"/>
      <dgm:spPr>
        <a:solidFill>
          <a:srgbClr val="0E5C68"/>
        </a:solidFill>
      </dgm:spPr>
    </dgm:pt>
    <dgm:pt modelId="{4FE50934-8032-44ED-AC67-BB3490AF317A}" type="pres">
      <dgm:prSet presAssocID="{91816AFE-C31A-4ED4-BCB7-3FAFC2B2C16F}" presName="ParentBackground2" presStyleCnt="0"/>
      <dgm:spPr/>
    </dgm:pt>
    <dgm:pt modelId="{98B66F91-1DB4-44A9-87FE-B1061D0721CB}" type="pres">
      <dgm:prSet presAssocID="{91816AFE-C31A-4ED4-BCB7-3FAFC2B2C16F}" presName="ParentBackground" presStyleLbl="fgAcc1" presStyleIdx="1" presStyleCnt="3"/>
      <dgm:spPr/>
    </dgm:pt>
    <dgm:pt modelId="{A98CAE94-D0A2-404A-9ACB-FCC957DB8A38}" type="pres">
      <dgm:prSet presAssocID="{91816AFE-C31A-4ED4-BCB7-3FAFC2B2C16F}" presName="Parent2" presStyleLbl="revTx" presStyleIdx="0" presStyleCnt="0">
        <dgm:presLayoutVars>
          <dgm:chMax val="1"/>
          <dgm:chPref val="1"/>
          <dgm:bulletEnabled val="1"/>
        </dgm:presLayoutVars>
      </dgm:prSet>
      <dgm:spPr/>
    </dgm:pt>
    <dgm:pt modelId="{C2BEDB3E-E6A0-426B-8D6D-AF0B301D161F}" type="pres">
      <dgm:prSet presAssocID="{16A6A932-FA6D-4BD7-9873-0058BB197805}" presName="Accent1" presStyleCnt="0"/>
      <dgm:spPr/>
    </dgm:pt>
    <dgm:pt modelId="{49C61D20-27D0-4EEE-972A-10D8FC82CF23}" type="pres">
      <dgm:prSet presAssocID="{16A6A932-FA6D-4BD7-9873-0058BB197805}" presName="Accent" presStyleLbl="node1" presStyleIdx="2" presStyleCnt="3"/>
      <dgm:spPr>
        <a:solidFill>
          <a:srgbClr val="0E5C68"/>
        </a:solidFill>
      </dgm:spPr>
    </dgm:pt>
    <dgm:pt modelId="{5775FD02-42DF-423B-90B9-F98066F732E3}" type="pres">
      <dgm:prSet presAssocID="{16A6A932-FA6D-4BD7-9873-0058BB197805}" presName="ParentBackground1" presStyleCnt="0"/>
      <dgm:spPr/>
    </dgm:pt>
    <dgm:pt modelId="{47A0909A-7CA2-45F4-B947-78EB97B1DF46}" type="pres">
      <dgm:prSet presAssocID="{16A6A932-FA6D-4BD7-9873-0058BB197805}" presName="ParentBackground" presStyleLbl="fgAcc1" presStyleIdx="2" presStyleCnt="3"/>
      <dgm:spPr/>
    </dgm:pt>
    <dgm:pt modelId="{95E18EE1-B7E6-42CD-A056-FF1F4ADF9386}" type="pres">
      <dgm:prSet presAssocID="{16A6A932-FA6D-4BD7-9873-0058BB197805}" presName="Parent1" presStyleLbl="revTx" presStyleIdx="0" presStyleCnt="0">
        <dgm:presLayoutVars>
          <dgm:chMax val="1"/>
          <dgm:chPref val="1"/>
          <dgm:bulletEnabled val="1"/>
        </dgm:presLayoutVars>
      </dgm:prSet>
      <dgm:spPr/>
    </dgm:pt>
  </dgm:ptLst>
  <dgm:cxnLst>
    <dgm:cxn modelId="{43431310-2016-4E40-8EBD-E833C7DD19CF}" srcId="{14AD9D43-6CC5-4604-9F16-7F95C6FBE49E}" destId="{51F0D62A-FBB8-45F8-B2B3-01E0C5800BD1}" srcOrd="2" destOrd="0" parTransId="{41FFD2A1-1678-435C-B94B-953B3E5C6F7D}" sibTransId="{B0187D54-4279-4B19-A160-5A2CDF908547}"/>
    <dgm:cxn modelId="{FE7F6825-AB66-4FA7-8D8B-F753BB0849B2}" type="presOf" srcId="{16A6A932-FA6D-4BD7-9873-0058BB197805}" destId="{95E18EE1-B7E6-42CD-A056-FF1F4ADF9386}" srcOrd="1" destOrd="0" presId="urn:microsoft.com/office/officeart/2011/layout/CircleProcess"/>
    <dgm:cxn modelId="{D2C86D5E-B149-415F-9A6C-D4B0D2648C8B}" type="presOf" srcId="{91816AFE-C31A-4ED4-BCB7-3FAFC2B2C16F}" destId="{98B66F91-1DB4-44A9-87FE-B1061D0721CB}" srcOrd="0" destOrd="0" presId="urn:microsoft.com/office/officeart/2011/layout/CircleProcess"/>
    <dgm:cxn modelId="{E481A452-5EDC-4998-B7C1-12F29EA8AD28}" srcId="{14AD9D43-6CC5-4604-9F16-7F95C6FBE49E}" destId="{16A6A932-FA6D-4BD7-9873-0058BB197805}" srcOrd="0" destOrd="0" parTransId="{001EFDA8-016E-49A8-A525-0391FD00A11A}" sibTransId="{AC170D54-C4DD-4CC3-9CD7-D38E6C6C579A}"/>
    <dgm:cxn modelId="{ADCE0959-B5F3-434E-85A0-4B47FEB8DF0E}" type="presOf" srcId="{51F0D62A-FBB8-45F8-B2B3-01E0C5800BD1}" destId="{A61D2CF1-28D6-47D3-995D-25C5C3C0014A}" srcOrd="0" destOrd="0" presId="urn:microsoft.com/office/officeart/2011/layout/CircleProcess"/>
    <dgm:cxn modelId="{A03CCB84-FC7A-4C8A-BF46-B817609C4298}" type="presOf" srcId="{14AD9D43-6CC5-4604-9F16-7F95C6FBE49E}" destId="{018EE931-A2AA-46D0-AF4E-143C0A6D4636}" srcOrd="0" destOrd="0" presId="urn:microsoft.com/office/officeart/2011/layout/CircleProcess"/>
    <dgm:cxn modelId="{51502693-7E97-4B53-A839-A8ACAC257C19}" type="presOf" srcId="{16A6A932-FA6D-4BD7-9873-0058BB197805}" destId="{47A0909A-7CA2-45F4-B947-78EB97B1DF46}" srcOrd="0" destOrd="0" presId="urn:microsoft.com/office/officeart/2011/layout/CircleProcess"/>
    <dgm:cxn modelId="{E6D94BD0-C17B-47F2-AE9C-2C4FCDB9D4E3}" srcId="{14AD9D43-6CC5-4604-9F16-7F95C6FBE49E}" destId="{91816AFE-C31A-4ED4-BCB7-3FAFC2B2C16F}" srcOrd="1" destOrd="0" parTransId="{CB2B27EF-5699-4D0E-9E73-3A58EBE48058}" sibTransId="{FE103159-B41C-4F02-91E8-1AC64C3E8A7C}"/>
    <dgm:cxn modelId="{78FC46DE-DC72-426F-A9D9-70D3CFD9A195}" type="presOf" srcId="{91816AFE-C31A-4ED4-BCB7-3FAFC2B2C16F}" destId="{A98CAE94-D0A2-404A-9ACB-FCC957DB8A38}" srcOrd="1" destOrd="0" presId="urn:microsoft.com/office/officeart/2011/layout/CircleProcess"/>
    <dgm:cxn modelId="{DDD27AEE-B684-4F02-B3F4-977A5C084644}" type="presOf" srcId="{51F0D62A-FBB8-45F8-B2B3-01E0C5800BD1}" destId="{6568C2EC-D0C6-48C8-B9B7-D0BF0D1C40DC}" srcOrd="1" destOrd="0" presId="urn:microsoft.com/office/officeart/2011/layout/CircleProcess"/>
    <dgm:cxn modelId="{16750B9B-788C-48DA-829A-1CEA65E9F82D}" type="presParOf" srcId="{018EE931-A2AA-46D0-AF4E-143C0A6D4636}" destId="{7DE0DC3C-0FDB-4BA2-9AA5-1FDA06A640F0}" srcOrd="0" destOrd="0" presId="urn:microsoft.com/office/officeart/2011/layout/CircleProcess"/>
    <dgm:cxn modelId="{86A47FB3-ED88-461E-8A60-B7ACC2DE5C7F}" type="presParOf" srcId="{7DE0DC3C-0FDB-4BA2-9AA5-1FDA06A640F0}" destId="{AEA7FE76-672D-4BD8-BE91-FF9BA26284B6}" srcOrd="0" destOrd="0" presId="urn:microsoft.com/office/officeart/2011/layout/CircleProcess"/>
    <dgm:cxn modelId="{40E766D6-7D1D-46D6-9062-68F4A0480671}" type="presParOf" srcId="{018EE931-A2AA-46D0-AF4E-143C0A6D4636}" destId="{3CD326AD-2BEE-4BF3-B0FA-F4228FBE1846}" srcOrd="1" destOrd="0" presId="urn:microsoft.com/office/officeart/2011/layout/CircleProcess"/>
    <dgm:cxn modelId="{A151B29B-A810-4D18-B575-E4F011529FDF}" type="presParOf" srcId="{3CD326AD-2BEE-4BF3-B0FA-F4228FBE1846}" destId="{A61D2CF1-28D6-47D3-995D-25C5C3C0014A}" srcOrd="0" destOrd="0" presId="urn:microsoft.com/office/officeart/2011/layout/CircleProcess"/>
    <dgm:cxn modelId="{A22FF68C-8297-4656-BD05-48930E33E827}" type="presParOf" srcId="{018EE931-A2AA-46D0-AF4E-143C0A6D4636}" destId="{6568C2EC-D0C6-48C8-B9B7-D0BF0D1C40DC}" srcOrd="2" destOrd="0" presId="urn:microsoft.com/office/officeart/2011/layout/CircleProcess"/>
    <dgm:cxn modelId="{7B276C98-81B3-40EF-BF5F-066732529332}" type="presParOf" srcId="{018EE931-A2AA-46D0-AF4E-143C0A6D4636}" destId="{CC602AE2-BEDD-4F37-9971-94B737F0E2A9}" srcOrd="3" destOrd="0" presId="urn:microsoft.com/office/officeart/2011/layout/CircleProcess"/>
    <dgm:cxn modelId="{04508170-D98D-4A4B-A476-A4574E726FF5}" type="presParOf" srcId="{CC602AE2-BEDD-4F37-9971-94B737F0E2A9}" destId="{89CB2BB4-7489-4AF4-90A7-90EF95DC3470}" srcOrd="0" destOrd="0" presId="urn:microsoft.com/office/officeart/2011/layout/CircleProcess"/>
    <dgm:cxn modelId="{11EBB086-2138-4F55-9D61-01F3E2439CB3}" type="presParOf" srcId="{018EE931-A2AA-46D0-AF4E-143C0A6D4636}" destId="{4FE50934-8032-44ED-AC67-BB3490AF317A}" srcOrd="4" destOrd="0" presId="urn:microsoft.com/office/officeart/2011/layout/CircleProcess"/>
    <dgm:cxn modelId="{B514E8DE-8029-4316-A671-610AB8CB7CC2}" type="presParOf" srcId="{4FE50934-8032-44ED-AC67-BB3490AF317A}" destId="{98B66F91-1DB4-44A9-87FE-B1061D0721CB}" srcOrd="0" destOrd="0" presId="urn:microsoft.com/office/officeart/2011/layout/CircleProcess"/>
    <dgm:cxn modelId="{32D614E3-183D-4F32-83ED-9C47F234957F}" type="presParOf" srcId="{018EE931-A2AA-46D0-AF4E-143C0A6D4636}" destId="{A98CAE94-D0A2-404A-9ACB-FCC957DB8A38}" srcOrd="5" destOrd="0" presId="urn:microsoft.com/office/officeart/2011/layout/CircleProcess"/>
    <dgm:cxn modelId="{9DF719FD-4638-4F82-8A5D-128607E35518}" type="presParOf" srcId="{018EE931-A2AA-46D0-AF4E-143C0A6D4636}" destId="{C2BEDB3E-E6A0-426B-8D6D-AF0B301D161F}" srcOrd="6" destOrd="0" presId="urn:microsoft.com/office/officeart/2011/layout/CircleProcess"/>
    <dgm:cxn modelId="{23948ECE-7956-4C7A-B492-56C03F2CEB1A}" type="presParOf" srcId="{C2BEDB3E-E6A0-426B-8D6D-AF0B301D161F}" destId="{49C61D20-27D0-4EEE-972A-10D8FC82CF23}" srcOrd="0" destOrd="0" presId="urn:microsoft.com/office/officeart/2011/layout/CircleProcess"/>
    <dgm:cxn modelId="{20709318-4CE2-410E-81EA-7468D34603ED}" type="presParOf" srcId="{018EE931-A2AA-46D0-AF4E-143C0A6D4636}" destId="{5775FD02-42DF-423B-90B9-F98066F732E3}" srcOrd="7" destOrd="0" presId="urn:microsoft.com/office/officeart/2011/layout/CircleProcess"/>
    <dgm:cxn modelId="{4D03FF4F-E3D6-43F9-9719-9DED2B3D7012}" type="presParOf" srcId="{5775FD02-42DF-423B-90B9-F98066F732E3}" destId="{47A0909A-7CA2-45F4-B947-78EB97B1DF46}" srcOrd="0" destOrd="0" presId="urn:microsoft.com/office/officeart/2011/layout/CircleProcess"/>
    <dgm:cxn modelId="{7A9317F5-D2ED-4018-8AC8-EBC4EE376A12}" type="presParOf" srcId="{018EE931-A2AA-46D0-AF4E-143C0A6D4636}" destId="{95E18EE1-B7E6-42CD-A056-FF1F4ADF9386}" srcOrd="8"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41CECADB-DD4E-4BF0-999A-DB6568AE6C80}" type="doc">
      <dgm:prSet loTypeId="urn:microsoft.com/office/officeart/2005/8/layout/rings+Icon" loCatId="officeonline" qsTypeId="urn:microsoft.com/office/officeart/2005/8/quickstyle/simple1" qsCatId="simple" csTypeId="urn:microsoft.com/office/officeart/2005/8/colors/accent1_2" csCatId="accent1" phldr="1"/>
      <dgm:spPr/>
    </dgm:pt>
    <dgm:pt modelId="{ED71D77E-DEE6-4DAA-BA0F-561F38585776}">
      <dgm:prSet phldrT="[Text]"/>
      <dgm:spPr>
        <a:solidFill>
          <a:srgbClr val="0E5C68">
            <a:alpha val="50000"/>
          </a:srgbClr>
        </a:solidFill>
      </dgm:spPr>
      <dgm:t>
        <a:bodyPr/>
        <a:lstStyle/>
        <a:p>
          <a:r>
            <a:rPr lang="en-US" b="1" dirty="0">
              <a:solidFill>
                <a:schemeClr val="bg1"/>
              </a:solidFill>
              <a:effectLst>
                <a:outerShdw blurRad="38100" dist="38100" dir="2700000" algn="tl">
                  <a:srgbClr val="000000">
                    <a:alpha val="43137"/>
                  </a:srgbClr>
                </a:outerShdw>
              </a:effectLst>
              <a:latin typeface="Trebuchet MS" panose="020B0603020202020204" pitchFamily="34" charset="0"/>
            </a:rPr>
            <a:t>18</a:t>
          </a:r>
          <a:r>
            <a:rPr lang="en-US" b="1" dirty="0">
              <a:solidFill>
                <a:schemeClr val="bg1"/>
              </a:solidFill>
              <a:latin typeface="Trebuchet MS" panose="020B0603020202020204" pitchFamily="34" charset="0"/>
            </a:rPr>
            <a:t> Sponsors Contacted</a:t>
          </a:r>
        </a:p>
      </dgm:t>
    </dgm:pt>
    <dgm:pt modelId="{2ED7C365-22DE-4B0A-B8DB-810EC112AEC3}" type="parTrans" cxnId="{60701ABE-C876-49C8-B26B-760CDD2C3041}">
      <dgm:prSet/>
      <dgm:spPr/>
      <dgm:t>
        <a:bodyPr/>
        <a:lstStyle/>
        <a:p>
          <a:endParaRPr lang="en-US"/>
        </a:p>
      </dgm:t>
    </dgm:pt>
    <dgm:pt modelId="{CF29E4DF-079E-4517-889D-48F6A6A7719B}" type="sibTrans" cxnId="{60701ABE-C876-49C8-B26B-760CDD2C3041}">
      <dgm:prSet/>
      <dgm:spPr/>
      <dgm:t>
        <a:bodyPr/>
        <a:lstStyle/>
        <a:p>
          <a:endParaRPr lang="en-US"/>
        </a:p>
      </dgm:t>
    </dgm:pt>
    <dgm:pt modelId="{EDF84FCD-8ECA-4360-9BC3-68ECCAF2E3C1}">
      <dgm:prSet phldrT="[Text]"/>
      <dgm:spPr>
        <a:solidFill>
          <a:srgbClr val="0E5C68">
            <a:alpha val="50000"/>
          </a:srgbClr>
        </a:solidFill>
      </dgm:spPr>
      <dgm:t>
        <a:bodyPr/>
        <a:lstStyle/>
        <a:p>
          <a:r>
            <a:rPr lang="en-US" b="1" dirty="0">
              <a:solidFill>
                <a:schemeClr val="bg1"/>
              </a:solidFill>
              <a:effectLst>
                <a:outerShdw blurRad="38100" dist="38100" dir="2700000" algn="tl">
                  <a:srgbClr val="000000">
                    <a:alpha val="43137"/>
                  </a:srgbClr>
                </a:outerShdw>
              </a:effectLst>
              <a:latin typeface="Trebuchet MS" panose="020B0603020202020204" pitchFamily="34" charset="0"/>
            </a:rPr>
            <a:t>8</a:t>
          </a:r>
          <a:r>
            <a:rPr lang="en-US" b="1" dirty="0">
              <a:solidFill>
                <a:schemeClr val="bg1"/>
              </a:solidFill>
              <a:latin typeface="Trebuchet MS" panose="020B0603020202020204" pitchFamily="34" charset="0"/>
            </a:rPr>
            <a:t> FMEs Confirmed Interested by </a:t>
          </a:r>
          <a:r>
            <a:rPr lang="en-US" b="1" dirty="0">
              <a:solidFill>
                <a:schemeClr val="bg1"/>
              </a:solidFill>
              <a:effectLst>
                <a:outerShdw blurRad="38100" dist="38100" dir="2700000" algn="tl">
                  <a:srgbClr val="000000">
                    <a:alpha val="43137"/>
                  </a:srgbClr>
                </a:outerShdw>
              </a:effectLst>
              <a:latin typeface="Trebuchet MS" panose="020B0603020202020204" pitchFamily="34" charset="0"/>
            </a:rPr>
            <a:t>6</a:t>
          </a:r>
          <a:r>
            <a:rPr lang="en-US" b="1" dirty="0">
              <a:solidFill>
                <a:schemeClr val="bg1"/>
              </a:solidFill>
              <a:latin typeface="Trebuchet MS" panose="020B0603020202020204" pitchFamily="34" charset="0"/>
            </a:rPr>
            <a:t> Unique Sponsors</a:t>
          </a:r>
        </a:p>
      </dgm:t>
    </dgm:pt>
    <dgm:pt modelId="{B4732249-9502-480D-AC7C-B10A3FAB2477}" type="parTrans" cxnId="{DA266056-7862-425A-8BFA-4A0BBB2950CC}">
      <dgm:prSet/>
      <dgm:spPr/>
      <dgm:t>
        <a:bodyPr/>
        <a:lstStyle/>
        <a:p>
          <a:endParaRPr lang="en-US"/>
        </a:p>
      </dgm:t>
    </dgm:pt>
    <dgm:pt modelId="{44603B83-0898-4FBC-B892-6D7680280FDA}" type="sibTrans" cxnId="{DA266056-7862-425A-8BFA-4A0BBB2950CC}">
      <dgm:prSet/>
      <dgm:spPr/>
      <dgm:t>
        <a:bodyPr/>
        <a:lstStyle/>
        <a:p>
          <a:endParaRPr lang="en-US"/>
        </a:p>
      </dgm:t>
    </dgm:pt>
    <dgm:pt modelId="{4A924969-67C5-4FDE-9ED6-BC79CC516B88}">
      <dgm:prSet phldrT="[Text]"/>
      <dgm:spPr>
        <a:solidFill>
          <a:srgbClr val="0E5C68">
            <a:alpha val="50000"/>
          </a:srgbClr>
        </a:solidFill>
      </dgm:spPr>
      <dgm:t>
        <a:bodyPr/>
        <a:lstStyle/>
        <a:p>
          <a:r>
            <a:rPr lang="en-US" b="1" dirty="0">
              <a:solidFill>
                <a:schemeClr val="bg1"/>
              </a:solidFill>
              <a:effectLst>
                <a:outerShdw blurRad="38100" dist="38100" dir="2700000" algn="tl">
                  <a:srgbClr val="000000">
                    <a:alpha val="43137"/>
                  </a:srgbClr>
                </a:outerShdw>
              </a:effectLst>
              <a:latin typeface="Trebuchet MS" panose="020B0603020202020204" pitchFamily="34" charset="0"/>
            </a:rPr>
            <a:t>56</a:t>
          </a:r>
          <a:r>
            <a:rPr lang="en-US" b="1" dirty="0">
              <a:solidFill>
                <a:schemeClr val="bg1"/>
              </a:solidFill>
              <a:latin typeface="Trebuchet MS" panose="020B0603020202020204" pitchFamily="34" charset="0"/>
            </a:rPr>
            <a:t> FMEs Advanced by Sponsor or Not Interested</a:t>
          </a:r>
        </a:p>
      </dgm:t>
    </dgm:pt>
    <dgm:pt modelId="{1F3077BC-F676-4736-83AD-D748AF69F5B5}" type="parTrans" cxnId="{59A489B2-191F-49BB-8936-77E1CC387561}">
      <dgm:prSet/>
      <dgm:spPr/>
      <dgm:t>
        <a:bodyPr/>
        <a:lstStyle/>
        <a:p>
          <a:endParaRPr lang="en-US"/>
        </a:p>
      </dgm:t>
    </dgm:pt>
    <dgm:pt modelId="{1FBCB1F7-FEDA-407D-9BE8-74B77721573E}" type="sibTrans" cxnId="{59A489B2-191F-49BB-8936-77E1CC387561}">
      <dgm:prSet/>
      <dgm:spPr/>
      <dgm:t>
        <a:bodyPr/>
        <a:lstStyle/>
        <a:p>
          <a:endParaRPr lang="en-US"/>
        </a:p>
      </dgm:t>
    </dgm:pt>
    <dgm:pt modelId="{687351BF-87DF-4FA0-87EF-C01B048C9C98}">
      <dgm:prSet phldrT="[Text]"/>
      <dgm:spPr>
        <a:solidFill>
          <a:srgbClr val="0E5C68">
            <a:alpha val="50000"/>
          </a:srgbClr>
        </a:solidFill>
      </dgm:spPr>
      <dgm:t>
        <a:bodyPr/>
        <a:lstStyle/>
        <a:p>
          <a:r>
            <a:rPr lang="en-US" b="1" dirty="0">
              <a:solidFill>
                <a:schemeClr val="bg1"/>
              </a:solidFill>
              <a:effectLst>
                <a:outerShdw blurRad="38100" dist="38100" dir="2700000" algn="tl">
                  <a:srgbClr val="000000">
                    <a:alpha val="43137"/>
                  </a:srgbClr>
                </a:outerShdw>
              </a:effectLst>
              <a:latin typeface="Trebuchet MS" panose="020B0603020202020204" pitchFamily="34" charset="0"/>
            </a:rPr>
            <a:t>49</a:t>
          </a:r>
          <a:r>
            <a:rPr lang="en-US" b="1" dirty="0">
              <a:solidFill>
                <a:schemeClr val="bg1"/>
              </a:solidFill>
              <a:latin typeface="Trebuchet MS" panose="020B0603020202020204" pitchFamily="34" charset="0"/>
            </a:rPr>
            <a:t> FMEs Pending Sponsor Feedback</a:t>
          </a:r>
        </a:p>
      </dgm:t>
    </dgm:pt>
    <dgm:pt modelId="{712A1105-7D46-476F-B78F-AB6070834F47}" type="parTrans" cxnId="{E33FFF34-4219-4BBC-A669-0F0132D3BDE2}">
      <dgm:prSet/>
      <dgm:spPr/>
      <dgm:t>
        <a:bodyPr/>
        <a:lstStyle/>
        <a:p>
          <a:endParaRPr lang="en-US"/>
        </a:p>
      </dgm:t>
    </dgm:pt>
    <dgm:pt modelId="{69872E1A-F149-4019-AA55-D16E69B39D40}" type="sibTrans" cxnId="{E33FFF34-4219-4BBC-A669-0F0132D3BDE2}">
      <dgm:prSet/>
      <dgm:spPr/>
      <dgm:t>
        <a:bodyPr/>
        <a:lstStyle/>
        <a:p>
          <a:endParaRPr lang="en-US"/>
        </a:p>
      </dgm:t>
    </dgm:pt>
    <dgm:pt modelId="{989F1F4E-4620-4020-A464-32C59320D231}">
      <dgm:prSet phldrT="[Text]"/>
      <dgm:spPr>
        <a:solidFill>
          <a:srgbClr val="0E5C68">
            <a:alpha val="50000"/>
          </a:srgbClr>
        </a:solidFill>
      </dgm:spPr>
      <dgm:t>
        <a:bodyPr/>
        <a:lstStyle/>
        <a:p>
          <a:r>
            <a:rPr lang="en-US" b="1" dirty="0">
              <a:solidFill>
                <a:schemeClr val="bg1"/>
              </a:solidFill>
              <a:effectLst>
                <a:outerShdw blurRad="38100" dist="38100" dir="2700000" algn="tl">
                  <a:srgbClr val="000000">
                    <a:alpha val="43137"/>
                  </a:srgbClr>
                </a:outerShdw>
              </a:effectLst>
              <a:latin typeface="Trebuchet MS" panose="020B0603020202020204" pitchFamily="34" charset="0"/>
            </a:rPr>
            <a:t>12</a:t>
          </a:r>
          <a:r>
            <a:rPr lang="en-US" b="1" dirty="0">
              <a:solidFill>
                <a:schemeClr val="bg1"/>
              </a:solidFill>
              <a:latin typeface="Trebuchet MS" panose="020B0603020202020204" pitchFamily="34" charset="0"/>
            </a:rPr>
            <a:t> Sponsors Left to Contact</a:t>
          </a:r>
        </a:p>
      </dgm:t>
    </dgm:pt>
    <dgm:pt modelId="{A33563C4-D8F0-4F8E-9B5A-1C5E307A831D}" type="parTrans" cxnId="{A84B02ED-8D9C-485A-9FB7-CF512979581D}">
      <dgm:prSet/>
      <dgm:spPr/>
      <dgm:t>
        <a:bodyPr/>
        <a:lstStyle/>
        <a:p>
          <a:endParaRPr lang="en-US"/>
        </a:p>
      </dgm:t>
    </dgm:pt>
    <dgm:pt modelId="{00908791-49B4-45B2-804D-D5984DC15728}" type="sibTrans" cxnId="{A84B02ED-8D9C-485A-9FB7-CF512979581D}">
      <dgm:prSet/>
      <dgm:spPr/>
      <dgm:t>
        <a:bodyPr/>
        <a:lstStyle/>
        <a:p>
          <a:endParaRPr lang="en-US"/>
        </a:p>
      </dgm:t>
    </dgm:pt>
    <dgm:pt modelId="{94503BE1-687A-4205-9003-C2A1ABD32BEF}" type="pres">
      <dgm:prSet presAssocID="{41CECADB-DD4E-4BF0-999A-DB6568AE6C80}" presName="Name0" presStyleCnt="0">
        <dgm:presLayoutVars>
          <dgm:chMax val="7"/>
          <dgm:dir/>
          <dgm:resizeHandles val="exact"/>
        </dgm:presLayoutVars>
      </dgm:prSet>
      <dgm:spPr/>
    </dgm:pt>
    <dgm:pt modelId="{8612C154-B211-4D10-B05E-3764F125CB96}" type="pres">
      <dgm:prSet presAssocID="{41CECADB-DD4E-4BF0-999A-DB6568AE6C80}" presName="ellipse1" presStyleLbl="vennNode1" presStyleIdx="0" presStyleCnt="5" custLinFactNeighborX="-27272" custLinFactNeighborY="-303">
        <dgm:presLayoutVars>
          <dgm:bulletEnabled val="1"/>
        </dgm:presLayoutVars>
      </dgm:prSet>
      <dgm:spPr/>
    </dgm:pt>
    <dgm:pt modelId="{0176C689-D1F6-4FBD-893B-DEABC9B3008B}" type="pres">
      <dgm:prSet presAssocID="{41CECADB-DD4E-4BF0-999A-DB6568AE6C80}" presName="ellipse2" presStyleLbl="vennNode1" presStyleIdx="1" presStyleCnt="5" custLinFactNeighborX="-13333" custLinFactNeighborY="-74">
        <dgm:presLayoutVars>
          <dgm:bulletEnabled val="1"/>
        </dgm:presLayoutVars>
      </dgm:prSet>
      <dgm:spPr/>
    </dgm:pt>
    <dgm:pt modelId="{13269B43-5790-4423-8274-91390502E935}" type="pres">
      <dgm:prSet presAssocID="{41CECADB-DD4E-4BF0-999A-DB6568AE6C80}" presName="ellipse3" presStyleLbl="vennNode1" presStyleIdx="2" presStyleCnt="5" custLinFactNeighborX="2683" custLinFactNeighborY="606">
        <dgm:presLayoutVars>
          <dgm:bulletEnabled val="1"/>
        </dgm:presLayoutVars>
      </dgm:prSet>
      <dgm:spPr/>
    </dgm:pt>
    <dgm:pt modelId="{CF914114-DE30-4C6A-8B29-AB98A7E17FC9}" type="pres">
      <dgm:prSet presAssocID="{41CECADB-DD4E-4BF0-999A-DB6568AE6C80}" presName="ellipse4" presStyleLbl="vennNode1" presStyleIdx="3" presStyleCnt="5" custLinFactNeighborX="17831" custLinFactNeighborY="0">
        <dgm:presLayoutVars>
          <dgm:bulletEnabled val="1"/>
        </dgm:presLayoutVars>
      </dgm:prSet>
      <dgm:spPr/>
    </dgm:pt>
    <dgm:pt modelId="{A8A166D4-0F7D-4CBC-952E-BEB2C8EA2F2D}" type="pres">
      <dgm:prSet presAssocID="{41CECADB-DD4E-4BF0-999A-DB6568AE6C80}" presName="ellipse5" presStyleLbl="vennNode1" presStyleIdx="4" presStyleCnt="5" custLinFactNeighborX="33635" custLinFactNeighborY="606">
        <dgm:presLayoutVars>
          <dgm:bulletEnabled val="1"/>
        </dgm:presLayoutVars>
      </dgm:prSet>
      <dgm:spPr/>
    </dgm:pt>
  </dgm:ptLst>
  <dgm:cxnLst>
    <dgm:cxn modelId="{E33FFF34-4219-4BBC-A669-0F0132D3BDE2}" srcId="{41CECADB-DD4E-4BF0-999A-DB6568AE6C80}" destId="{687351BF-87DF-4FA0-87EF-C01B048C9C98}" srcOrd="3" destOrd="0" parTransId="{712A1105-7D46-476F-B78F-AB6070834F47}" sibTransId="{69872E1A-F149-4019-AA55-D16E69B39D40}"/>
    <dgm:cxn modelId="{6BD41342-3AB7-477E-A367-DADE9AE5D507}" type="presOf" srcId="{4A924969-67C5-4FDE-9ED6-BC79CC516B88}" destId="{13269B43-5790-4423-8274-91390502E935}" srcOrd="0" destOrd="0" presId="urn:microsoft.com/office/officeart/2005/8/layout/rings+Icon"/>
    <dgm:cxn modelId="{DA266056-7862-425A-8BFA-4A0BBB2950CC}" srcId="{41CECADB-DD4E-4BF0-999A-DB6568AE6C80}" destId="{EDF84FCD-8ECA-4360-9BC3-68ECCAF2E3C1}" srcOrd="1" destOrd="0" parTransId="{B4732249-9502-480D-AC7C-B10A3FAB2477}" sibTransId="{44603B83-0898-4FBC-B892-6D7680280FDA}"/>
    <dgm:cxn modelId="{4F468095-E641-419A-B0F6-014A3FD44512}" type="presOf" srcId="{687351BF-87DF-4FA0-87EF-C01B048C9C98}" destId="{CF914114-DE30-4C6A-8B29-AB98A7E17FC9}" srcOrd="0" destOrd="0" presId="urn:microsoft.com/office/officeart/2005/8/layout/rings+Icon"/>
    <dgm:cxn modelId="{82CABFA1-6FF1-4541-9316-A40F0F2FEA3C}" type="presOf" srcId="{EDF84FCD-8ECA-4360-9BC3-68ECCAF2E3C1}" destId="{0176C689-D1F6-4FBD-893B-DEABC9B3008B}" srcOrd="0" destOrd="0" presId="urn:microsoft.com/office/officeart/2005/8/layout/rings+Icon"/>
    <dgm:cxn modelId="{E15377AD-5109-4C00-B792-9AD55D6F2EC5}" type="presOf" srcId="{41CECADB-DD4E-4BF0-999A-DB6568AE6C80}" destId="{94503BE1-687A-4205-9003-C2A1ABD32BEF}" srcOrd="0" destOrd="0" presId="urn:microsoft.com/office/officeart/2005/8/layout/rings+Icon"/>
    <dgm:cxn modelId="{59A489B2-191F-49BB-8936-77E1CC387561}" srcId="{41CECADB-DD4E-4BF0-999A-DB6568AE6C80}" destId="{4A924969-67C5-4FDE-9ED6-BC79CC516B88}" srcOrd="2" destOrd="0" parTransId="{1F3077BC-F676-4736-83AD-D748AF69F5B5}" sibTransId="{1FBCB1F7-FEDA-407D-9BE8-74B77721573E}"/>
    <dgm:cxn modelId="{60701ABE-C876-49C8-B26B-760CDD2C3041}" srcId="{41CECADB-DD4E-4BF0-999A-DB6568AE6C80}" destId="{ED71D77E-DEE6-4DAA-BA0F-561F38585776}" srcOrd="0" destOrd="0" parTransId="{2ED7C365-22DE-4B0A-B8DB-810EC112AEC3}" sibTransId="{CF29E4DF-079E-4517-889D-48F6A6A7719B}"/>
    <dgm:cxn modelId="{9B0D0FCC-6D6E-42FF-AB4F-289AFCC919C3}" type="presOf" srcId="{ED71D77E-DEE6-4DAA-BA0F-561F38585776}" destId="{8612C154-B211-4D10-B05E-3764F125CB96}" srcOrd="0" destOrd="0" presId="urn:microsoft.com/office/officeart/2005/8/layout/rings+Icon"/>
    <dgm:cxn modelId="{AC512BCC-6114-4833-A61C-08080E93A67E}" type="presOf" srcId="{989F1F4E-4620-4020-A464-32C59320D231}" destId="{A8A166D4-0F7D-4CBC-952E-BEB2C8EA2F2D}" srcOrd="0" destOrd="0" presId="urn:microsoft.com/office/officeart/2005/8/layout/rings+Icon"/>
    <dgm:cxn modelId="{A84B02ED-8D9C-485A-9FB7-CF512979581D}" srcId="{41CECADB-DD4E-4BF0-999A-DB6568AE6C80}" destId="{989F1F4E-4620-4020-A464-32C59320D231}" srcOrd="4" destOrd="0" parTransId="{A33563C4-D8F0-4F8E-9B5A-1C5E307A831D}" sibTransId="{00908791-49B4-45B2-804D-D5984DC15728}"/>
    <dgm:cxn modelId="{7709F8AF-DAA3-47DD-B73F-56941908E2BF}" type="presParOf" srcId="{94503BE1-687A-4205-9003-C2A1ABD32BEF}" destId="{8612C154-B211-4D10-B05E-3764F125CB96}" srcOrd="0" destOrd="0" presId="urn:microsoft.com/office/officeart/2005/8/layout/rings+Icon"/>
    <dgm:cxn modelId="{7EE5A027-2E18-42B6-A1CB-01A32A551711}" type="presParOf" srcId="{94503BE1-687A-4205-9003-C2A1ABD32BEF}" destId="{0176C689-D1F6-4FBD-893B-DEABC9B3008B}" srcOrd="1" destOrd="0" presId="urn:microsoft.com/office/officeart/2005/8/layout/rings+Icon"/>
    <dgm:cxn modelId="{248A6932-19A5-4962-A6B0-EBEC20D94EDC}" type="presParOf" srcId="{94503BE1-687A-4205-9003-C2A1ABD32BEF}" destId="{13269B43-5790-4423-8274-91390502E935}" srcOrd="2" destOrd="0" presId="urn:microsoft.com/office/officeart/2005/8/layout/rings+Icon"/>
    <dgm:cxn modelId="{B99AC638-3722-4C8C-8D99-986B95496197}" type="presParOf" srcId="{94503BE1-687A-4205-9003-C2A1ABD32BEF}" destId="{CF914114-DE30-4C6A-8B29-AB98A7E17FC9}" srcOrd="3" destOrd="0" presId="urn:microsoft.com/office/officeart/2005/8/layout/rings+Icon"/>
    <dgm:cxn modelId="{67D87C14-5008-4E70-905A-73A2A673F4B8}" type="presParOf" srcId="{94503BE1-687A-4205-9003-C2A1ABD32BEF}" destId="{A8A166D4-0F7D-4CBC-952E-BEB2C8EA2F2D}" srcOrd="4"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8FB63E-4140-4A72-8194-B6C79A726B8F}" type="doc">
      <dgm:prSet loTypeId="urn:microsoft.com/office/officeart/2005/8/layout/process1" loCatId="process" qsTypeId="urn:microsoft.com/office/officeart/2005/8/quickstyle/simple1" qsCatId="simple" csTypeId="urn:microsoft.com/office/officeart/2005/8/colors/accent0_3" csCatId="mainScheme" phldr="1"/>
      <dgm:spPr/>
    </dgm:pt>
    <dgm:pt modelId="{8CF3D612-C2C3-4D6A-81CA-D673FE940647}">
      <dgm:prSet phldrT="[Text]"/>
      <dgm:spPr/>
      <dgm:t>
        <a:bodyPr/>
        <a:lstStyle/>
        <a:p>
          <a:r>
            <a:rPr lang="en-US">
              <a:latin typeface="Trebuchet MS" panose="020B0603020202020204" pitchFamily="34" charset="0"/>
            </a:rPr>
            <a:t>Update rainfall using pluvial change factor</a:t>
          </a:r>
        </a:p>
      </dgm:t>
    </dgm:pt>
    <dgm:pt modelId="{C5FF70E6-9E12-447C-AB13-6514353E4D1E}" type="parTrans" cxnId="{3D75CFA1-FDBB-4F5E-9687-83FB5093B536}">
      <dgm:prSet/>
      <dgm:spPr/>
      <dgm:t>
        <a:bodyPr/>
        <a:lstStyle/>
        <a:p>
          <a:endParaRPr lang="en-US">
            <a:latin typeface="Trebuchet MS" panose="020B0603020202020204" pitchFamily="34" charset="0"/>
          </a:endParaRPr>
        </a:p>
      </dgm:t>
    </dgm:pt>
    <dgm:pt modelId="{FE3B3C0B-52A5-43E4-AE60-4A00CC28334D}" type="sibTrans" cxnId="{3D75CFA1-FDBB-4F5E-9687-83FB5093B536}">
      <dgm:prSet/>
      <dgm:spPr/>
      <dgm:t>
        <a:bodyPr/>
        <a:lstStyle/>
        <a:p>
          <a:endParaRPr lang="en-US">
            <a:latin typeface="Trebuchet MS" panose="020B0603020202020204" pitchFamily="34" charset="0"/>
          </a:endParaRPr>
        </a:p>
      </dgm:t>
    </dgm:pt>
    <dgm:pt modelId="{833BD0D8-1FD2-42EA-BAD2-ECE9F10F48E4}">
      <dgm:prSet phldrT="[Text]"/>
      <dgm:spPr/>
      <dgm:t>
        <a:bodyPr/>
        <a:lstStyle/>
        <a:p>
          <a:r>
            <a:rPr lang="en-US">
              <a:latin typeface="Trebuchet MS" panose="020B0603020202020204" pitchFamily="34" charset="0"/>
            </a:rPr>
            <a:t>Rerun 2D model</a:t>
          </a:r>
        </a:p>
      </dgm:t>
    </dgm:pt>
    <dgm:pt modelId="{35FDED39-D0A6-4910-8889-1EB306E09F7F}" type="parTrans" cxnId="{FE712A61-3DDD-418C-AF75-DCBC49996447}">
      <dgm:prSet/>
      <dgm:spPr/>
      <dgm:t>
        <a:bodyPr/>
        <a:lstStyle/>
        <a:p>
          <a:endParaRPr lang="en-US">
            <a:latin typeface="Trebuchet MS" panose="020B0603020202020204" pitchFamily="34" charset="0"/>
          </a:endParaRPr>
        </a:p>
      </dgm:t>
    </dgm:pt>
    <dgm:pt modelId="{65BC988A-76A6-4F6F-8DDF-9D3329D3EE38}" type="sibTrans" cxnId="{FE712A61-3DDD-418C-AF75-DCBC49996447}">
      <dgm:prSet/>
      <dgm:spPr/>
      <dgm:t>
        <a:bodyPr/>
        <a:lstStyle/>
        <a:p>
          <a:endParaRPr lang="en-US">
            <a:latin typeface="Trebuchet MS" panose="020B0603020202020204" pitchFamily="34" charset="0"/>
          </a:endParaRPr>
        </a:p>
      </dgm:t>
    </dgm:pt>
    <dgm:pt modelId="{0DB3D96C-7F84-4D92-B5B6-ECF108B4BCFB}">
      <dgm:prSet phldrT="[Text]"/>
      <dgm:spPr/>
      <dgm:t>
        <a:bodyPr/>
        <a:lstStyle/>
        <a:p>
          <a:r>
            <a:rPr lang="en-US">
              <a:latin typeface="Trebuchet MS" panose="020B0603020202020204" pitchFamily="34" charset="0"/>
            </a:rPr>
            <a:t>Remap</a:t>
          </a:r>
        </a:p>
      </dgm:t>
    </dgm:pt>
    <dgm:pt modelId="{78C21DD6-6357-4884-8DFE-5B91CF52C7E6}" type="parTrans" cxnId="{F92E8A9A-2864-4CC4-814D-622E502A1727}">
      <dgm:prSet/>
      <dgm:spPr/>
      <dgm:t>
        <a:bodyPr/>
        <a:lstStyle/>
        <a:p>
          <a:endParaRPr lang="en-US">
            <a:latin typeface="Trebuchet MS" panose="020B0603020202020204" pitchFamily="34" charset="0"/>
          </a:endParaRPr>
        </a:p>
      </dgm:t>
    </dgm:pt>
    <dgm:pt modelId="{18DD5347-9410-4FBD-813E-333FFE63B9DE}" type="sibTrans" cxnId="{F92E8A9A-2864-4CC4-814D-622E502A1727}">
      <dgm:prSet/>
      <dgm:spPr/>
      <dgm:t>
        <a:bodyPr/>
        <a:lstStyle/>
        <a:p>
          <a:endParaRPr lang="en-US">
            <a:latin typeface="Trebuchet MS" panose="020B0603020202020204" pitchFamily="34" charset="0"/>
          </a:endParaRPr>
        </a:p>
      </dgm:t>
    </dgm:pt>
    <dgm:pt modelId="{68591315-A937-452A-836B-FE46D1163FDD}" type="pres">
      <dgm:prSet presAssocID="{CD8FB63E-4140-4A72-8194-B6C79A726B8F}" presName="Name0" presStyleCnt="0">
        <dgm:presLayoutVars>
          <dgm:dir/>
          <dgm:resizeHandles val="exact"/>
        </dgm:presLayoutVars>
      </dgm:prSet>
      <dgm:spPr/>
    </dgm:pt>
    <dgm:pt modelId="{EB50225B-5E98-4759-AA0F-224ABE809250}" type="pres">
      <dgm:prSet presAssocID="{8CF3D612-C2C3-4D6A-81CA-D673FE940647}" presName="node" presStyleLbl="node1" presStyleIdx="0" presStyleCnt="3">
        <dgm:presLayoutVars>
          <dgm:bulletEnabled val="1"/>
        </dgm:presLayoutVars>
      </dgm:prSet>
      <dgm:spPr/>
    </dgm:pt>
    <dgm:pt modelId="{2F94D90A-6237-4023-A6E6-FB91F0198F3E}" type="pres">
      <dgm:prSet presAssocID="{FE3B3C0B-52A5-43E4-AE60-4A00CC28334D}" presName="sibTrans" presStyleLbl="sibTrans2D1" presStyleIdx="0" presStyleCnt="2"/>
      <dgm:spPr/>
    </dgm:pt>
    <dgm:pt modelId="{78ABDBFF-07A8-4537-B150-B19E22F1830A}" type="pres">
      <dgm:prSet presAssocID="{FE3B3C0B-52A5-43E4-AE60-4A00CC28334D}" presName="connectorText" presStyleLbl="sibTrans2D1" presStyleIdx="0" presStyleCnt="2"/>
      <dgm:spPr/>
    </dgm:pt>
    <dgm:pt modelId="{8DBA21F3-99CB-4C87-A072-36AB928FDB4E}" type="pres">
      <dgm:prSet presAssocID="{833BD0D8-1FD2-42EA-BAD2-ECE9F10F48E4}" presName="node" presStyleLbl="node1" presStyleIdx="1" presStyleCnt="3">
        <dgm:presLayoutVars>
          <dgm:bulletEnabled val="1"/>
        </dgm:presLayoutVars>
      </dgm:prSet>
      <dgm:spPr/>
    </dgm:pt>
    <dgm:pt modelId="{8648B8E4-6E20-4157-8041-F5D1E5A30733}" type="pres">
      <dgm:prSet presAssocID="{65BC988A-76A6-4F6F-8DDF-9D3329D3EE38}" presName="sibTrans" presStyleLbl="sibTrans2D1" presStyleIdx="1" presStyleCnt="2"/>
      <dgm:spPr/>
    </dgm:pt>
    <dgm:pt modelId="{EE2A922A-0E90-456B-A4FF-B44FB0CE4C09}" type="pres">
      <dgm:prSet presAssocID="{65BC988A-76A6-4F6F-8DDF-9D3329D3EE38}" presName="connectorText" presStyleLbl="sibTrans2D1" presStyleIdx="1" presStyleCnt="2"/>
      <dgm:spPr/>
    </dgm:pt>
    <dgm:pt modelId="{1EA261F9-902E-45CE-97C8-290460C72E59}" type="pres">
      <dgm:prSet presAssocID="{0DB3D96C-7F84-4D92-B5B6-ECF108B4BCFB}" presName="node" presStyleLbl="node1" presStyleIdx="2" presStyleCnt="3">
        <dgm:presLayoutVars>
          <dgm:bulletEnabled val="1"/>
        </dgm:presLayoutVars>
      </dgm:prSet>
      <dgm:spPr/>
    </dgm:pt>
  </dgm:ptLst>
  <dgm:cxnLst>
    <dgm:cxn modelId="{F0894322-7477-4460-8595-2D9CDBB4E128}" type="presOf" srcId="{FE3B3C0B-52A5-43E4-AE60-4A00CC28334D}" destId="{2F94D90A-6237-4023-A6E6-FB91F0198F3E}" srcOrd="0" destOrd="0" presId="urn:microsoft.com/office/officeart/2005/8/layout/process1"/>
    <dgm:cxn modelId="{D3CF1434-69B5-4775-8B65-5DE15724998E}" type="presOf" srcId="{65BC988A-76A6-4F6F-8DDF-9D3329D3EE38}" destId="{EE2A922A-0E90-456B-A4FF-B44FB0CE4C09}" srcOrd="1" destOrd="0" presId="urn:microsoft.com/office/officeart/2005/8/layout/process1"/>
    <dgm:cxn modelId="{FE712A61-3DDD-418C-AF75-DCBC49996447}" srcId="{CD8FB63E-4140-4A72-8194-B6C79A726B8F}" destId="{833BD0D8-1FD2-42EA-BAD2-ECE9F10F48E4}" srcOrd="1" destOrd="0" parTransId="{35FDED39-D0A6-4910-8889-1EB306E09F7F}" sibTransId="{65BC988A-76A6-4F6F-8DDF-9D3329D3EE38}"/>
    <dgm:cxn modelId="{4CB4F06A-3F11-45EE-B66C-802A9D38FF5C}" type="presOf" srcId="{CD8FB63E-4140-4A72-8194-B6C79A726B8F}" destId="{68591315-A937-452A-836B-FE46D1163FDD}" srcOrd="0" destOrd="0" presId="urn:microsoft.com/office/officeart/2005/8/layout/process1"/>
    <dgm:cxn modelId="{BF451459-2C66-409B-84DD-0DE48B33050D}" type="presOf" srcId="{FE3B3C0B-52A5-43E4-AE60-4A00CC28334D}" destId="{78ABDBFF-07A8-4537-B150-B19E22F1830A}" srcOrd="1" destOrd="0" presId="urn:microsoft.com/office/officeart/2005/8/layout/process1"/>
    <dgm:cxn modelId="{CBBFC27D-ECBF-4360-9D59-4D751CC5120A}" type="presOf" srcId="{0DB3D96C-7F84-4D92-B5B6-ECF108B4BCFB}" destId="{1EA261F9-902E-45CE-97C8-290460C72E59}" srcOrd="0" destOrd="0" presId="urn:microsoft.com/office/officeart/2005/8/layout/process1"/>
    <dgm:cxn modelId="{0C220C9A-FF65-4CDE-BD98-A1DA3A6E7EBF}" type="presOf" srcId="{65BC988A-76A6-4F6F-8DDF-9D3329D3EE38}" destId="{8648B8E4-6E20-4157-8041-F5D1E5A30733}" srcOrd="0" destOrd="0" presId="urn:microsoft.com/office/officeart/2005/8/layout/process1"/>
    <dgm:cxn modelId="{F92E8A9A-2864-4CC4-814D-622E502A1727}" srcId="{CD8FB63E-4140-4A72-8194-B6C79A726B8F}" destId="{0DB3D96C-7F84-4D92-B5B6-ECF108B4BCFB}" srcOrd="2" destOrd="0" parTransId="{78C21DD6-6357-4884-8DFE-5B91CF52C7E6}" sibTransId="{18DD5347-9410-4FBD-813E-333FFE63B9DE}"/>
    <dgm:cxn modelId="{3D75CFA1-FDBB-4F5E-9687-83FB5093B536}" srcId="{CD8FB63E-4140-4A72-8194-B6C79A726B8F}" destId="{8CF3D612-C2C3-4D6A-81CA-D673FE940647}" srcOrd="0" destOrd="0" parTransId="{C5FF70E6-9E12-447C-AB13-6514353E4D1E}" sibTransId="{FE3B3C0B-52A5-43E4-AE60-4A00CC28334D}"/>
    <dgm:cxn modelId="{10000BB7-F2EC-4584-870F-51BA3C4BF79A}" type="presOf" srcId="{8CF3D612-C2C3-4D6A-81CA-D673FE940647}" destId="{EB50225B-5E98-4759-AA0F-224ABE809250}" srcOrd="0" destOrd="0" presId="urn:microsoft.com/office/officeart/2005/8/layout/process1"/>
    <dgm:cxn modelId="{049FCAD9-4431-4C38-B79D-2666D9BB2C9B}" type="presOf" srcId="{833BD0D8-1FD2-42EA-BAD2-ECE9F10F48E4}" destId="{8DBA21F3-99CB-4C87-A072-36AB928FDB4E}" srcOrd="0" destOrd="0" presId="urn:microsoft.com/office/officeart/2005/8/layout/process1"/>
    <dgm:cxn modelId="{F9F821AE-17D4-4A58-9A7B-1037DCCB4B0E}" type="presParOf" srcId="{68591315-A937-452A-836B-FE46D1163FDD}" destId="{EB50225B-5E98-4759-AA0F-224ABE809250}" srcOrd="0" destOrd="0" presId="urn:microsoft.com/office/officeart/2005/8/layout/process1"/>
    <dgm:cxn modelId="{5475C468-B8B9-460F-AAAA-E9B4FE633D97}" type="presParOf" srcId="{68591315-A937-452A-836B-FE46D1163FDD}" destId="{2F94D90A-6237-4023-A6E6-FB91F0198F3E}" srcOrd="1" destOrd="0" presId="urn:microsoft.com/office/officeart/2005/8/layout/process1"/>
    <dgm:cxn modelId="{ADC385F7-9473-44F6-8E45-B2377224DFAA}" type="presParOf" srcId="{2F94D90A-6237-4023-A6E6-FB91F0198F3E}" destId="{78ABDBFF-07A8-4537-B150-B19E22F1830A}" srcOrd="0" destOrd="0" presId="urn:microsoft.com/office/officeart/2005/8/layout/process1"/>
    <dgm:cxn modelId="{F758BFAF-8BF7-4127-8686-5D66D17604F4}" type="presParOf" srcId="{68591315-A937-452A-836B-FE46D1163FDD}" destId="{8DBA21F3-99CB-4C87-A072-36AB928FDB4E}" srcOrd="2" destOrd="0" presId="urn:microsoft.com/office/officeart/2005/8/layout/process1"/>
    <dgm:cxn modelId="{58A42D3D-E246-4BD6-9A69-6CED8F62D693}" type="presParOf" srcId="{68591315-A937-452A-836B-FE46D1163FDD}" destId="{8648B8E4-6E20-4157-8041-F5D1E5A30733}" srcOrd="3" destOrd="0" presId="urn:microsoft.com/office/officeart/2005/8/layout/process1"/>
    <dgm:cxn modelId="{170BE062-3B75-4FBC-9E55-F4FC41898267}" type="presParOf" srcId="{8648B8E4-6E20-4157-8041-F5D1E5A30733}" destId="{EE2A922A-0E90-456B-A4FF-B44FB0CE4C09}" srcOrd="0" destOrd="0" presId="urn:microsoft.com/office/officeart/2005/8/layout/process1"/>
    <dgm:cxn modelId="{891424B7-BAB3-4E2C-8647-D7448A28789E}" type="presParOf" srcId="{68591315-A937-452A-836B-FE46D1163FDD}" destId="{1EA261F9-902E-45CE-97C8-290460C72E59}"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D8FB63E-4140-4A72-8194-B6C79A726B8F}" type="doc">
      <dgm:prSet loTypeId="urn:microsoft.com/office/officeart/2005/8/layout/process1" loCatId="process" qsTypeId="urn:microsoft.com/office/officeart/2005/8/quickstyle/simple1" qsCatId="simple" csTypeId="urn:microsoft.com/office/officeart/2005/8/colors/accent0_3" csCatId="mainScheme" phldr="1"/>
      <dgm:spPr/>
    </dgm:pt>
    <dgm:pt modelId="{8CF3D612-C2C3-4D6A-81CA-D673FE940647}">
      <dgm:prSet phldrT="[Text]"/>
      <dgm:spPr/>
      <dgm:t>
        <a:bodyPr/>
        <a:lstStyle/>
        <a:p>
          <a:r>
            <a:rPr lang="en-US">
              <a:latin typeface="Trebuchet MS" panose="020B0603020202020204" pitchFamily="34" charset="0"/>
            </a:rPr>
            <a:t>Determine average WSEL increase using Fathom analysis</a:t>
          </a:r>
        </a:p>
      </dgm:t>
    </dgm:pt>
    <dgm:pt modelId="{C5FF70E6-9E12-447C-AB13-6514353E4D1E}" type="parTrans" cxnId="{3D75CFA1-FDBB-4F5E-9687-83FB5093B536}">
      <dgm:prSet/>
      <dgm:spPr/>
      <dgm:t>
        <a:bodyPr/>
        <a:lstStyle/>
        <a:p>
          <a:endParaRPr lang="en-US">
            <a:latin typeface="Trebuchet MS" panose="020B0603020202020204" pitchFamily="34" charset="0"/>
          </a:endParaRPr>
        </a:p>
      </dgm:t>
    </dgm:pt>
    <dgm:pt modelId="{FE3B3C0B-52A5-43E4-AE60-4A00CC28334D}" type="sibTrans" cxnId="{3D75CFA1-FDBB-4F5E-9687-83FB5093B536}">
      <dgm:prSet/>
      <dgm:spPr/>
      <dgm:t>
        <a:bodyPr/>
        <a:lstStyle/>
        <a:p>
          <a:endParaRPr lang="en-US">
            <a:latin typeface="Trebuchet MS" panose="020B0603020202020204" pitchFamily="34" charset="0"/>
          </a:endParaRPr>
        </a:p>
      </dgm:t>
    </dgm:pt>
    <dgm:pt modelId="{833BD0D8-1FD2-42EA-BAD2-ECE9F10F48E4}">
      <dgm:prSet phldrT="[Text]" custT="1"/>
      <dgm:spPr/>
      <dgm:t>
        <a:bodyPr/>
        <a:lstStyle/>
        <a:p>
          <a:r>
            <a:rPr lang="en-US" sz="2500">
              <a:latin typeface="Trebuchet MS" panose="020B0603020202020204" pitchFamily="34" charset="0"/>
            </a:rPr>
            <a:t>Apply vertical buffer using GIS tools</a:t>
          </a:r>
        </a:p>
      </dgm:t>
    </dgm:pt>
    <dgm:pt modelId="{35FDED39-D0A6-4910-8889-1EB306E09F7F}" type="parTrans" cxnId="{FE712A61-3DDD-418C-AF75-DCBC49996447}">
      <dgm:prSet/>
      <dgm:spPr/>
      <dgm:t>
        <a:bodyPr/>
        <a:lstStyle/>
        <a:p>
          <a:endParaRPr lang="en-US">
            <a:latin typeface="Trebuchet MS" panose="020B0603020202020204" pitchFamily="34" charset="0"/>
          </a:endParaRPr>
        </a:p>
      </dgm:t>
    </dgm:pt>
    <dgm:pt modelId="{65BC988A-76A6-4F6F-8DDF-9D3329D3EE38}" type="sibTrans" cxnId="{FE712A61-3DDD-418C-AF75-DCBC49996447}">
      <dgm:prSet/>
      <dgm:spPr/>
      <dgm:t>
        <a:bodyPr/>
        <a:lstStyle/>
        <a:p>
          <a:endParaRPr lang="en-US">
            <a:latin typeface="Trebuchet MS" panose="020B0603020202020204" pitchFamily="34" charset="0"/>
          </a:endParaRPr>
        </a:p>
      </dgm:t>
    </dgm:pt>
    <dgm:pt modelId="{0DB3D96C-7F84-4D92-B5B6-ECF108B4BCFB}">
      <dgm:prSet phldrT="[Text]" custT="1"/>
      <dgm:spPr/>
      <dgm:t>
        <a:bodyPr/>
        <a:lstStyle/>
        <a:p>
          <a:r>
            <a:rPr lang="en-US" sz="2500">
              <a:latin typeface="Trebuchet MS" panose="020B0603020202020204" pitchFamily="34" charset="0"/>
            </a:rPr>
            <a:t>Remap</a:t>
          </a:r>
        </a:p>
      </dgm:t>
    </dgm:pt>
    <dgm:pt modelId="{78C21DD6-6357-4884-8DFE-5B91CF52C7E6}" type="parTrans" cxnId="{F92E8A9A-2864-4CC4-814D-622E502A1727}">
      <dgm:prSet/>
      <dgm:spPr/>
      <dgm:t>
        <a:bodyPr/>
        <a:lstStyle/>
        <a:p>
          <a:endParaRPr lang="en-US">
            <a:latin typeface="Trebuchet MS" panose="020B0603020202020204" pitchFamily="34" charset="0"/>
          </a:endParaRPr>
        </a:p>
      </dgm:t>
    </dgm:pt>
    <dgm:pt modelId="{18DD5347-9410-4FBD-813E-333FFE63B9DE}" type="sibTrans" cxnId="{F92E8A9A-2864-4CC4-814D-622E502A1727}">
      <dgm:prSet/>
      <dgm:spPr/>
      <dgm:t>
        <a:bodyPr/>
        <a:lstStyle/>
        <a:p>
          <a:endParaRPr lang="en-US">
            <a:latin typeface="Trebuchet MS" panose="020B0603020202020204" pitchFamily="34" charset="0"/>
          </a:endParaRPr>
        </a:p>
      </dgm:t>
    </dgm:pt>
    <dgm:pt modelId="{68591315-A937-452A-836B-FE46D1163FDD}" type="pres">
      <dgm:prSet presAssocID="{CD8FB63E-4140-4A72-8194-B6C79A726B8F}" presName="Name0" presStyleCnt="0">
        <dgm:presLayoutVars>
          <dgm:dir/>
          <dgm:resizeHandles val="exact"/>
        </dgm:presLayoutVars>
      </dgm:prSet>
      <dgm:spPr/>
    </dgm:pt>
    <dgm:pt modelId="{EB50225B-5E98-4759-AA0F-224ABE809250}" type="pres">
      <dgm:prSet presAssocID="{8CF3D612-C2C3-4D6A-81CA-D673FE940647}" presName="node" presStyleLbl="node1" presStyleIdx="0" presStyleCnt="3">
        <dgm:presLayoutVars>
          <dgm:bulletEnabled val="1"/>
        </dgm:presLayoutVars>
      </dgm:prSet>
      <dgm:spPr/>
    </dgm:pt>
    <dgm:pt modelId="{2F94D90A-6237-4023-A6E6-FB91F0198F3E}" type="pres">
      <dgm:prSet presAssocID="{FE3B3C0B-52A5-43E4-AE60-4A00CC28334D}" presName="sibTrans" presStyleLbl="sibTrans2D1" presStyleIdx="0" presStyleCnt="2"/>
      <dgm:spPr/>
    </dgm:pt>
    <dgm:pt modelId="{78ABDBFF-07A8-4537-B150-B19E22F1830A}" type="pres">
      <dgm:prSet presAssocID="{FE3B3C0B-52A5-43E4-AE60-4A00CC28334D}" presName="connectorText" presStyleLbl="sibTrans2D1" presStyleIdx="0" presStyleCnt="2"/>
      <dgm:spPr/>
    </dgm:pt>
    <dgm:pt modelId="{8DBA21F3-99CB-4C87-A072-36AB928FDB4E}" type="pres">
      <dgm:prSet presAssocID="{833BD0D8-1FD2-42EA-BAD2-ECE9F10F48E4}" presName="node" presStyleLbl="node1" presStyleIdx="1" presStyleCnt="3">
        <dgm:presLayoutVars>
          <dgm:bulletEnabled val="1"/>
        </dgm:presLayoutVars>
      </dgm:prSet>
      <dgm:spPr/>
    </dgm:pt>
    <dgm:pt modelId="{8648B8E4-6E20-4157-8041-F5D1E5A30733}" type="pres">
      <dgm:prSet presAssocID="{65BC988A-76A6-4F6F-8DDF-9D3329D3EE38}" presName="sibTrans" presStyleLbl="sibTrans2D1" presStyleIdx="1" presStyleCnt="2"/>
      <dgm:spPr/>
    </dgm:pt>
    <dgm:pt modelId="{EE2A922A-0E90-456B-A4FF-B44FB0CE4C09}" type="pres">
      <dgm:prSet presAssocID="{65BC988A-76A6-4F6F-8DDF-9D3329D3EE38}" presName="connectorText" presStyleLbl="sibTrans2D1" presStyleIdx="1" presStyleCnt="2"/>
      <dgm:spPr/>
    </dgm:pt>
    <dgm:pt modelId="{1EA261F9-902E-45CE-97C8-290460C72E59}" type="pres">
      <dgm:prSet presAssocID="{0DB3D96C-7F84-4D92-B5B6-ECF108B4BCFB}" presName="node" presStyleLbl="node1" presStyleIdx="2" presStyleCnt="3">
        <dgm:presLayoutVars>
          <dgm:bulletEnabled val="1"/>
        </dgm:presLayoutVars>
      </dgm:prSet>
      <dgm:spPr/>
    </dgm:pt>
  </dgm:ptLst>
  <dgm:cxnLst>
    <dgm:cxn modelId="{F0894322-7477-4460-8595-2D9CDBB4E128}" type="presOf" srcId="{FE3B3C0B-52A5-43E4-AE60-4A00CC28334D}" destId="{2F94D90A-6237-4023-A6E6-FB91F0198F3E}" srcOrd="0" destOrd="0" presId="urn:microsoft.com/office/officeart/2005/8/layout/process1"/>
    <dgm:cxn modelId="{D3CF1434-69B5-4775-8B65-5DE15724998E}" type="presOf" srcId="{65BC988A-76A6-4F6F-8DDF-9D3329D3EE38}" destId="{EE2A922A-0E90-456B-A4FF-B44FB0CE4C09}" srcOrd="1" destOrd="0" presId="urn:microsoft.com/office/officeart/2005/8/layout/process1"/>
    <dgm:cxn modelId="{FE712A61-3DDD-418C-AF75-DCBC49996447}" srcId="{CD8FB63E-4140-4A72-8194-B6C79A726B8F}" destId="{833BD0D8-1FD2-42EA-BAD2-ECE9F10F48E4}" srcOrd="1" destOrd="0" parTransId="{35FDED39-D0A6-4910-8889-1EB306E09F7F}" sibTransId="{65BC988A-76A6-4F6F-8DDF-9D3329D3EE38}"/>
    <dgm:cxn modelId="{4CB4F06A-3F11-45EE-B66C-802A9D38FF5C}" type="presOf" srcId="{CD8FB63E-4140-4A72-8194-B6C79A726B8F}" destId="{68591315-A937-452A-836B-FE46D1163FDD}" srcOrd="0" destOrd="0" presId="urn:microsoft.com/office/officeart/2005/8/layout/process1"/>
    <dgm:cxn modelId="{BF451459-2C66-409B-84DD-0DE48B33050D}" type="presOf" srcId="{FE3B3C0B-52A5-43E4-AE60-4A00CC28334D}" destId="{78ABDBFF-07A8-4537-B150-B19E22F1830A}" srcOrd="1" destOrd="0" presId="urn:microsoft.com/office/officeart/2005/8/layout/process1"/>
    <dgm:cxn modelId="{CBBFC27D-ECBF-4360-9D59-4D751CC5120A}" type="presOf" srcId="{0DB3D96C-7F84-4D92-B5B6-ECF108B4BCFB}" destId="{1EA261F9-902E-45CE-97C8-290460C72E59}" srcOrd="0" destOrd="0" presId="urn:microsoft.com/office/officeart/2005/8/layout/process1"/>
    <dgm:cxn modelId="{0C220C9A-FF65-4CDE-BD98-A1DA3A6E7EBF}" type="presOf" srcId="{65BC988A-76A6-4F6F-8DDF-9D3329D3EE38}" destId="{8648B8E4-6E20-4157-8041-F5D1E5A30733}" srcOrd="0" destOrd="0" presId="urn:microsoft.com/office/officeart/2005/8/layout/process1"/>
    <dgm:cxn modelId="{F92E8A9A-2864-4CC4-814D-622E502A1727}" srcId="{CD8FB63E-4140-4A72-8194-B6C79A726B8F}" destId="{0DB3D96C-7F84-4D92-B5B6-ECF108B4BCFB}" srcOrd="2" destOrd="0" parTransId="{78C21DD6-6357-4884-8DFE-5B91CF52C7E6}" sibTransId="{18DD5347-9410-4FBD-813E-333FFE63B9DE}"/>
    <dgm:cxn modelId="{3D75CFA1-FDBB-4F5E-9687-83FB5093B536}" srcId="{CD8FB63E-4140-4A72-8194-B6C79A726B8F}" destId="{8CF3D612-C2C3-4D6A-81CA-D673FE940647}" srcOrd="0" destOrd="0" parTransId="{C5FF70E6-9E12-447C-AB13-6514353E4D1E}" sibTransId="{FE3B3C0B-52A5-43E4-AE60-4A00CC28334D}"/>
    <dgm:cxn modelId="{10000BB7-F2EC-4584-870F-51BA3C4BF79A}" type="presOf" srcId="{8CF3D612-C2C3-4D6A-81CA-D673FE940647}" destId="{EB50225B-5E98-4759-AA0F-224ABE809250}" srcOrd="0" destOrd="0" presId="urn:microsoft.com/office/officeart/2005/8/layout/process1"/>
    <dgm:cxn modelId="{049FCAD9-4431-4C38-B79D-2666D9BB2C9B}" type="presOf" srcId="{833BD0D8-1FD2-42EA-BAD2-ECE9F10F48E4}" destId="{8DBA21F3-99CB-4C87-A072-36AB928FDB4E}" srcOrd="0" destOrd="0" presId="urn:microsoft.com/office/officeart/2005/8/layout/process1"/>
    <dgm:cxn modelId="{F9F821AE-17D4-4A58-9A7B-1037DCCB4B0E}" type="presParOf" srcId="{68591315-A937-452A-836B-FE46D1163FDD}" destId="{EB50225B-5E98-4759-AA0F-224ABE809250}" srcOrd="0" destOrd="0" presId="urn:microsoft.com/office/officeart/2005/8/layout/process1"/>
    <dgm:cxn modelId="{5475C468-B8B9-460F-AAAA-E9B4FE633D97}" type="presParOf" srcId="{68591315-A937-452A-836B-FE46D1163FDD}" destId="{2F94D90A-6237-4023-A6E6-FB91F0198F3E}" srcOrd="1" destOrd="0" presId="urn:microsoft.com/office/officeart/2005/8/layout/process1"/>
    <dgm:cxn modelId="{ADC385F7-9473-44F6-8E45-B2377224DFAA}" type="presParOf" srcId="{2F94D90A-6237-4023-A6E6-FB91F0198F3E}" destId="{78ABDBFF-07A8-4537-B150-B19E22F1830A}" srcOrd="0" destOrd="0" presId="urn:microsoft.com/office/officeart/2005/8/layout/process1"/>
    <dgm:cxn modelId="{F758BFAF-8BF7-4127-8686-5D66D17604F4}" type="presParOf" srcId="{68591315-A937-452A-836B-FE46D1163FDD}" destId="{8DBA21F3-99CB-4C87-A072-36AB928FDB4E}" srcOrd="2" destOrd="0" presId="urn:microsoft.com/office/officeart/2005/8/layout/process1"/>
    <dgm:cxn modelId="{58A42D3D-E246-4BD6-9A69-6CED8F62D693}" type="presParOf" srcId="{68591315-A937-452A-836B-FE46D1163FDD}" destId="{8648B8E4-6E20-4157-8041-F5D1E5A30733}" srcOrd="3" destOrd="0" presId="urn:microsoft.com/office/officeart/2005/8/layout/process1"/>
    <dgm:cxn modelId="{170BE062-3B75-4FBC-9E55-F4FC41898267}" type="presParOf" srcId="{8648B8E4-6E20-4157-8041-F5D1E5A30733}" destId="{EE2A922A-0E90-456B-A4FF-B44FB0CE4C09}" srcOrd="0" destOrd="0" presId="urn:microsoft.com/office/officeart/2005/8/layout/process1"/>
    <dgm:cxn modelId="{891424B7-BAB3-4E2C-8647-D7448A28789E}" type="presParOf" srcId="{68591315-A937-452A-836B-FE46D1163FDD}" destId="{1EA261F9-902E-45CE-97C8-290460C72E59}"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D8FB63E-4140-4A72-8194-B6C79A726B8F}" type="doc">
      <dgm:prSet loTypeId="urn:microsoft.com/office/officeart/2005/8/layout/process1" loCatId="process" qsTypeId="urn:microsoft.com/office/officeart/2005/8/quickstyle/simple1" qsCatId="simple" csTypeId="urn:microsoft.com/office/officeart/2005/8/colors/accent0_3" csCatId="mainScheme" phldr="1"/>
      <dgm:spPr/>
    </dgm:pt>
    <dgm:pt modelId="{8CF3D612-C2C3-4D6A-81CA-D673FE940647}">
      <dgm:prSet phldrT="[Text]"/>
      <dgm:spPr/>
      <dgm:t>
        <a:bodyPr/>
        <a:lstStyle/>
        <a:p>
          <a:r>
            <a:rPr lang="en-US">
              <a:latin typeface="Trebuchet MS" panose="020B0603020202020204" pitchFamily="34" charset="0"/>
            </a:rPr>
            <a:t>Update rainfall using pluvial change factor</a:t>
          </a:r>
        </a:p>
      </dgm:t>
    </dgm:pt>
    <dgm:pt modelId="{C5FF70E6-9E12-447C-AB13-6514353E4D1E}" type="parTrans" cxnId="{3D75CFA1-FDBB-4F5E-9687-83FB5093B536}">
      <dgm:prSet/>
      <dgm:spPr/>
      <dgm:t>
        <a:bodyPr/>
        <a:lstStyle/>
        <a:p>
          <a:endParaRPr lang="en-US">
            <a:latin typeface="Trebuchet MS" panose="020B0603020202020204" pitchFamily="34" charset="0"/>
          </a:endParaRPr>
        </a:p>
      </dgm:t>
    </dgm:pt>
    <dgm:pt modelId="{FE3B3C0B-52A5-43E4-AE60-4A00CC28334D}" type="sibTrans" cxnId="{3D75CFA1-FDBB-4F5E-9687-83FB5093B536}">
      <dgm:prSet/>
      <dgm:spPr/>
      <dgm:t>
        <a:bodyPr/>
        <a:lstStyle/>
        <a:p>
          <a:endParaRPr lang="en-US">
            <a:latin typeface="Trebuchet MS" panose="020B0603020202020204" pitchFamily="34" charset="0"/>
          </a:endParaRPr>
        </a:p>
      </dgm:t>
    </dgm:pt>
    <dgm:pt modelId="{833BD0D8-1FD2-42EA-BAD2-ECE9F10F48E4}">
      <dgm:prSet phldrT="[Text]"/>
      <dgm:spPr/>
      <dgm:t>
        <a:bodyPr/>
        <a:lstStyle/>
        <a:p>
          <a:r>
            <a:rPr lang="en-US" dirty="0">
              <a:latin typeface="Trebuchet MS" panose="020B0603020202020204" pitchFamily="34" charset="0"/>
            </a:rPr>
            <a:t>Rerun 1D/2D models</a:t>
          </a:r>
        </a:p>
      </dgm:t>
    </dgm:pt>
    <dgm:pt modelId="{35FDED39-D0A6-4910-8889-1EB306E09F7F}" type="parTrans" cxnId="{FE712A61-3DDD-418C-AF75-DCBC49996447}">
      <dgm:prSet/>
      <dgm:spPr/>
      <dgm:t>
        <a:bodyPr/>
        <a:lstStyle/>
        <a:p>
          <a:endParaRPr lang="en-US">
            <a:latin typeface="Trebuchet MS" panose="020B0603020202020204" pitchFamily="34" charset="0"/>
          </a:endParaRPr>
        </a:p>
      </dgm:t>
    </dgm:pt>
    <dgm:pt modelId="{65BC988A-76A6-4F6F-8DDF-9D3329D3EE38}" type="sibTrans" cxnId="{FE712A61-3DDD-418C-AF75-DCBC49996447}">
      <dgm:prSet/>
      <dgm:spPr/>
      <dgm:t>
        <a:bodyPr/>
        <a:lstStyle/>
        <a:p>
          <a:endParaRPr lang="en-US">
            <a:latin typeface="Trebuchet MS" panose="020B0603020202020204" pitchFamily="34" charset="0"/>
          </a:endParaRPr>
        </a:p>
      </dgm:t>
    </dgm:pt>
    <dgm:pt modelId="{0DB3D96C-7F84-4D92-B5B6-ECF108B4BCFB}">
      <dgm:prSet phldrT="[Text]"/>
      <dgm:spPr/>
      <dgm:t>
        <a:bodyPr/>
        <a:lstStyle/>
        <a:p>
          <a:r>
            <a:rPr lang="en-US">
              <a:latin typeface="Trebuchet MS" panose="020B0603020202020204" pitchFamily="34" charset="0"/>
            </a:rPr>
            <a:t>Remap</a:t>
          </a:r>
        </a:p>
      </dgm:t>
    </dgm:pt>
    <dgm:pt modelId="{78C21DD6-6357-4884-8DFE-5B91CF52C7E6}" type="parTrans" cxnId="{F92E8A9A-2864-4CC4-814D-622E502A1727}">
      <dgm:prSet/>
      <dgm:spPr/>
      <dgm:t>
        <a:bodyPr/>
        <a:lstStyle/>
        <a:p>
          <a:endParaRPr lang="en-US">
            <a:latin typeface="Trebuchet MS" panose="020B0603020202020204" pitchFamily="34" charset="0"/>
          </a:endParaRPr>
        </a:p>
      </dgm:t>
    </dgm:pt>
    <dgm:pt modelId="{18DD5347-9410-4FBD-813E-333FFE63B9DE}" type="sibTrans" cxnId="{F92E8A9A-2864-4CC4-814D-622E502A1727}">
      <dgm:prSet/>
      <dgm:spPr/>
      <dgm:t>
        <a:bodyPr/>
        <a:lstStyle/>
        <a:p>
          <a:endParaRPr lang="en-US">
            <a:latin typeface="Trebuchet MS" panose="020B0603020202020204" pitchFamily="34" charset="0"/>
          </a:endParaRPr>
        </a:p>
      </dgm:t>
    </dgm:pt>
    <dgm:pt modelId="{68591315-A937-452A-836B-FE46D1163FDD}" type="pres">
      <dgm:prSet presAssocID="{CD8FB63E-4140-4A72-8194-B6C79A726B8F}" presName="Name0" presStyleCnt="0">
        <dgm:presLayoutVars>
          <dgm:dir/>
          <dgm:resizeHandles val="exact"/>
        </dgm:presLayoutVars>
      </dgm:prSet>
      <dgm:spPr/>
    </dgm:pt>
    <dgm:pt modelId="{EB50225B-5E98-4759-AA0F-224ABE809250}" type="pres">
      <dgm:prSet presAssocID="{8CF3D612-C2C3-4D6A-81CA-D673FE940647}" presName="node" presStyleLbl="node1" presStyleIdx="0" presStyleCnt="3">
        <dgm:presLayoutVars>
          <dgm:bulletEnabled val="1"/>
        </dgm:presLayoutVars>
      </dgm:prSet>
      <dgm:spPr/>
    </dgm:pt>
    <dgm:pt modelId="{2F94D90A-6237-4023-A6E6-FB91F0198F3E}" type="pres">
      <dgm:prSet presAssocID="{FE3B3C0B-52A5-43E4-AE60-4A00CC28334D}" presName="sibTrans" presStyleLbl="sibTrans2D1" presStyleIdx="0" presStyleCnt="2"/>
      <dgm:spPr/>
    </dgm:pt>
    <dgm:pt modelId="{78ABDBFF-07A8-4537-B150-B19E22F1830A}" type="pres">
      <dgm:prSet presAssocID="{FE3B3C0B-52A5-43E4-AE60-4A00CC28334D}" presName="connectorText" presStyleLbl="sibTrans2D1" presStyleIdx="0" presStyleCnt="2"/>
      <dgm:spPr/>
    </dgm:pt>
    <dgm:pt modelId="{8DBA21F3-99CB-4C87-A072-36AB928FDB4E}" type="pres">
      <dgm:prSet presAssocID="{833BD0D8-1FD2-42EA-BAD2-ECE9F10F48E4}" presName="node" presStyleLbl="node1" presStyleIdx="1" presStyleCnt="3">
        <dgm:presLayoutVars>
          <dgm:bulletEnabled val="1"/>
        </dgm:presLayoutVars>
      </dgm:prSet>
      <dgm:spPr/>
    </dgm:pt>
    <dgm:pt modelId="{8648B8E4-6E20-4157-8041-F5D1E5A30733}" type="pres">
      <dgm:prSet presAssocID="{65BC988A-76A6-4F6F-8DDF-9D3329D3EE38}" presName="sibTrans" presStyleLbl="sibTrans2D1" presStyleIdx="1" presStyleCnt="2"/>
      <dgm:spPr/>
    </dgm:pt>
    <dgm:pt modelId="{EE2A922A-0E90-456B-A4FF-B44FB0CE4C09}" type="pres">
      <dgm:prSet presAssocID="{65BC988A-76A6-4F6F-8DDF-9D3329D3EE38}" presName="connectorText" presStyleLbl="sibTrans2D1" presStyleIdx="1" presStyleCnt="2"/>
      <dgm:spPr/>
    </dgm:pt>
    <dgm:pt modelId="{1EA261F9-902E-45CE-97C8-290460C72E59}" type="pres">
      <dgm:prSet presAssocID="{0DB3D96C-7F84-4D92-B5B6-ECF108B4BCFB}" presName="node" presStyleLbl="node1" presStyleIdx="2" presStyleCnt="3">
        <dgm:presLayoutVars>
          <dgm:bulletEnabled val="1"/>
        </dgm:presLayoutVars>
      </dgm:prSet>
      <dgm:spPr/>
    </dgm:pt>
  </dgm:ptLst>
  <dgm:cxnLst>
    <dgm:cxn modelId="{F0894322-7477-4460-8595-2D9CDBB4E128}" type="presOf" srcId="{FE3B3C0B-52A5-43E4-AE60-4A00CC28334D}" destId="{2F94D90A-6237-4023-A6E6-FB91F0198F3E}" srcOrd="0" destOrd="0" presId="urn:microsoft.com/office/officeart/2005/8/layout/process1"/>
    <dgm:cxn modelId="{D3CF1434-69B5-4775-8B65-5DE15724998E}" type="presOf" srcId="{65BC988A-76A6-4F6F-8DDF-9D3329D3EE38}" destId="{EE2A922A-0E90-456B-A4FF-B44FB0CE4C09}" srcOrd="1" destOrd="0" presId="urn:microsoft.com/office/officeart/2005/8/layout/process1"/>
    <dgm:cxn modelId="{FE712A61-3DDD-418C-AF75-DCBC49996447}" srcId="{CD8FB63E-4140-4A72-8194-B6C79A726B8F}" destId="{833BD0D8-1FD2-42EA-BAD2-ECE9F10F48E4}" srcOrd="1" destOrd="0" parTransId="{35FDED39-D0A6-4910-8889-1EB306E09F7F}" sibTransId="{65BC988A-76A6-4F6F-8DDF-9D3329D3EE38}"/>
    <dgm:cxn modelId="{4CB4F06A-3F11-45EE-B66C-802A9D38FF5C}" type="presOf" srcId="{CD8FB63E-4140-4A72-8194-B6C79A726B8F}" destId="{68591315-A937-452A-836B-FE46D1163FDD}" srcOrd="0" destOrd="0" presId="urn:microsoft.com/office/officeart/2005/8/layout/process1"/>
    <dgm:cxn modelId="{BF451459-2C66-409B-84DD-0DE48B33050D}" type="presOf" srcId="{FE3B3C0B-52A5-43E4-AE60-4A00CC28334D}" destId="{78ABDBFF-07A8-4537-B150-B19E22F1830A}" srcOrd="1" destOrd="0" presId="urn:microsoft.com/office/officeart/2005/8/layout/process1"/>
    <dgm:cxn modelId="{CBBFC27D-ECBF-4360-9D59-4D751CC5120A}" type="presOf" srcId="{0DB3D96C-7F84-4D92-B5B6-ECF108B4BCFB}" destId="{1EA261F9-902E-45CE-97C8-290460C72E59}" srcOrd="0" destOrd="0" presId="urn:microsoft.com/office/officeart/2005/8/layout/process1"/>
    <dgm:cxn modelId="{0C220C9A-FF65-4CDE-BD98-A1DA3A6E7EBF}" type="presOf" srcId="{65BC988A-76A6-4F6F-8DDF-9D3329D3EE38}" destId="{8648B8E4-6E20-4157-8041-F5D1E5A30733}" srcOrd="0" destOrd="0" presId="urn:microsoft.com/office/officeart/2005/8/layout/process1"/>
    <dgm:cxn modelId="{F92E8A9A-2864-4CC4-814D-622E502A1727}" srcId="{CD8FB63E-4140-4A72-8194-B6C79A726B8F}" destId="{0DB3D96C-7F84-4D92-B5B6-ECF108B4BCFB}" srcOrd="2" destOrd="0" parTransId="{78C21DD6-6357-4884-8DFE-5B91CF52C7E6}" sibTransId="{18DD5347-9410-4FBD-813E-333FFE63B9DE}"/>
    <dgm:cxn modelId="{3D75CFA1-FDBB-4F5E-9687-83FB5093B536}" srcId="{CD8FB63E-4140-4A72-8194-B6C79A726B8F}" destId="{8CF3D612-C2C3-4D6A-81CA-D673FE940647}" srcOrd="0" destOrd="0" parTransId="{C5FF70E6-9E12-447C-AB13-6514353E4D1E}" sibTransId="{FE3B3C0B-52A5-43E4-AE60-4A00CC28334D}"/>
    <dgm:cxn modelId="{10000BB7-F2EC-4584-870F-51BA3C4BF79A}" type="presOf" srcId="{8CF3D612-C2C3-4D6A-81CA-D673FE940647}" destId="{EB50225B-5E98-4759-AA0F-224ABE809250}" srcOrd="0" destOrd="0" presId="urn:microsoft.com/office/officeart/2005/8/layout/process1"/>
    <dgm:cxn modelId="{049FCAD9-4431-4C38-B79D-2666D9BB2C9B}" type="presOf" srcId="{833BD0D8-1FD2-42EA-BAD2-ECE9F10F48E4}" destId="{8DBA21F3-99CB-4C87-A072-36AB928FDB4E}" srcOrd="0" destOrd="0" presId="urn:microsoft.com/office/officeart/2005/8/layout/process1"/>
    <dgm:cxn modelId="{F9F821AE-17D4-4A58-9A7B-1037DCCB4B0E}" type="presParOf" srcId="{68591315-A937-452A-836B-FE46D1163FDD}" destId="{EB50225B-5E98-4759-AA0F-224ABE809250}" srcOrd="0" destOrd="0" presId="urn:microsoft.com/office/officeart/2005/8/layout/process1"/>
    <dgm:cxn modelId="{5475C468-B8B9-460F-AAAA-E9B4FE633D97}" type="presParOf" srcId="{68591315-A937-452A-836B-FE46D1163FDD}" destId="{2F94D90A-6237-4023-A6E6-FB91F0198F3E}" srcOrd="1" destOrd="0" presId="urn:microsoft.com/office/officeart/2005/8/layout/process1"/>
    <dgm:cxn modelId="{ADC385F7-9473-44F6-8E45-B2377224DFAA}" type="presParOf" srcId="{2F94D90A-6237-4023-A6E6-FB91F0198F3E}" destId="{78ABDBFF-07A8-4537-B150-B19E22F1830A}" srcOrd="0" destOrd="0" presId="urn:microsoft.com/office/officeart/2005/8/layout/process1"/>
    <dgm:cxn modelId="{F758BFAF-8BF7-4127-8686-5D66D17604F4}" type="presParOf" srcId="{68591315-A937-452A-836B-FE46D1163FDD}" destId="{8DBA21F3-99CB-4C87-A072-36AB928FDB4E}" srcOrd="2" destOrd="0" presId="urn:microsoft.com/office/officeart/2005/8/layout/process1"/>
    <dgm:cxn modelId="{58A42D3D-E246-4BD6-9A69-6CED8F62D693}" type="presParOf" srcId="{68591315-A937-452A-836B-FE46D1163FDD}" destId="{8648B8E4-6E20-4157-8041-F5D1E5A30733}" srcOrd="3" destOrd="0" presId="urn:microsoft.com/office/officeart/2005/8/layout/process1"/>
    <dgm:cxn modelId="{170BE062-3B75-4FBC-9E55-F4FC41898267}" type="presParOf" srcId="{8648B8E4-6E20-4157-8041-F5D1E5A30733}" destId="{EE2A922A-0E90-456B-A4FF-B44FB0CE4C09}" srcOrd="0" destOrd="0" presId="urn:microsoft.com/office/officeart/2005/8/layout/process1"/>
    <dgm:cxn modelId="{891424B7-BAB3-4E2C-8647-D7448A28789E}" type="presParOf" srcId="{68591315-A937-452A-836B-FE46D1163FDD}" destId="{1EA261F9-902E-45CE-97C8-290460C72E59}" srcOrd="4"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D8FB63E-4140-4A72-8194-B6C79A726B8F}" type="doc">
      <dgm:prSet loTypeId="urn:microsoft.com/office/officeart/2005/8/layout/process1" loCatId="process" qsTypeId="urn:microsoft.com/office/officeart/2005/8/quickstyle/simple1" qsCatId="simple" csTypeId="urn:microsoft.com/office/officeart/2005/8/colors/accent0_3" csCatId="mainScheme" phldr="1"/>
      <dgm:spPr/>
    </dgm:pt>
    <dgm:pt modelId="{8CF3D612-C2C3-4D6A-81CA-D673FE940647}">
      <dgm:prSet phldrT="[Text]"/>
      <dgm:spPr/>
      <dgm:t>
        <a:bodyPr/>
        <a:lstStyle/>
        <a:p>
          <a:r>
            <a:rPr lang="en-US">
              <a:latin typeface="Trebuchet MS" panose="020B0603020202020204" pitchFamily="34" charset="0"/>
            </a:rPr>
            <a:t>Update rainfall using pluvial change factor</a:t>
          </a:r>
        </a:p>
      </dgm:t>
    </dgm:pt>
    <dgm:pt modelId="{C5FF70E6-9E12-447C-AB13-6514353E4D1E}" type="parTrans" cxnId="{3D75CFA1-FDBB-4F5E-9687-83FB5093B536}">
      <dgm:prSet/>
      <dgm:spPr/>
      <dgm:t>
        <a:bodyPr/>
        <a:lstStyle/>
        <a:p>
          <a:endParaRPr lang="en-US">
            <a:latin typeface="Trebuchet MS" panose="020B0603020202020204" pitchFamily="34" charset="0"/>
          </a:endParaRPr>
        </a:p>
      </dgm:t>
    </dgm:pt>
    <dgm:pt modelId="{FE3B3C0B-52A5-43E4-AE60-4A00CC28334D}" type="sibTrans" cxnId="{3D75CFA1-FDBB-4F5E-9687-83FB5093B536}">
      <dgm:prSet/>
      <dgm:spPr/>
      <dgm:t>
        <a:bodyPr/>
        <a:lstStyle/>
        <a:p>
          <a:endParaRPr lang="en-US">
            <a:latin typeface="Trebuchet MS" panose="020B0603020202020204" pitchFamily="34" charset="0"/>
          </a:endParaRPr>
        </a:p>
      </dgm:t>
    </dgm:pt>
    <dgm:pt modelId="{833BD0D8-1FD2-42EA-BAD2-ECE9F10F48E4}">
      <dgm:prSet phldrT="[Text]"/>
      <dgm:spPr/>
      <dgm:t>
        <a:bodyPr/>
        <a:lstStyle/>
        <a:p>
          <a:r>
            <a:rPr lang="en-US">
              <a:latin typeface="Trebuchet MS" panose="020B0603020202020204" pitchFamily="34" charset="0"/>
            </a:rPr>
            <a:t>Rerun 2D model</a:t>
          </a:r>
        </a:p>
      </dgm:t>
    </dgm:pt>
    <dgm:pt modelId="{35FDED39-D0A6-4910-8889-1EB306E09F7F}" type="parTrans" cxnId="{FE712A61-3DDD-418C-AF75-DCBC49996447}">
      <dgm:prSet/>
      <dgm:spPr/>
      <dgm:t>
        <a:bodyPr/>
        <a:lstStyle/>
        <a:p>
          <a:endParaRPr lang="en-US">
            <a:latin typeface="Trebuchet MS" panose="020B0603020202020204" pitchFamily="34" charset="0"/>
          </a:endParaRPr>
        </a:p>
      </dgm:t>
    </dgm:pt>
    <dgm:pt modelId="{65BC988A-76A6-4F6F-8DDF-9D3329D3EE38}" type="sibTrans" cxnId="{FE712A61-3DDD-418C-AF75-DCBC49996447}">
      <dgm:prSet/>
      <dgm:spPr/>
      <dgm:t>
        <a:bodyPr/>
        <a:lstStyle/>
        <a:p>
          <a:endParaRPr lang="en-US">
            <a:latin typeface="Trebuchet MS" panose="020B0603020202020204" pitchFamily="34" charset="0"/>
          </a:endParaRPr>
        </a:p>
      </dgm:t>
    </dgm:pt>
    <dgm:pt modelId="{0DB3D96C-7F84-4D92-B5B6-ECF108B4BCFB}">
      <dgm:prSet phldrT="[Text]"/>
      <dgm:spPr/>
      <dgm:t>
        <a:bodyPr/>
        <a:lstStyle/>
        <a:p>
          <a:r>
            <a:rPr lang="en-US">
              <a:latin typeface="Trebuchet MS" panose="020B0603020202020204" pitchFamily="34" charset="0"/>
            </a:rPr>
            <a:t>Remap</a:t>
          </a:r>
        </a:p>
      </dgm:t>
    </dgm:pt>
    <dgm:pt modelId="{78C21DD6-6357-4884-8DFE-5B91CF52C7E6}" type="parTrans" cxnId="{F92E8A9A-2864-4CC4-814D-622E502A1727}">
      <dgm:prSet/>
      <dgm:spPr/>
      <dgm:t>
        <a:bodyPr/>
        <a:lstStyle/>
        <a:p>
          <a:endParaRPr lang="en-US">
            <a:latin typeface="Trebuchet MS" panose="020B0603020202020204" pitchFamily="34" charset="0"/>
          </a:endParaRPr>
        </a:p>
      </dgm:t>
    </dgm:pt>
    <dgm:pt modelId="{18DD5347-9410-4FBD-813E-333FFE63B9DE}" type="sibTrans" cxnId="{F92E8A9A-2864-4CC4-814D-622E502A1727}">
      <dgm:prSet/>
      <dgm:spPr/>
      <dgm:t>
        <a:bodyPr/>
        <a:lstStyle/>
        <a:p>
          <a:endParaRPr lang="en-US">
            <a:latin typeface="Trebuchet MS" panose="020B0603020202020204" pitchFamily="34" charset="0"/>
          </a:endParaRPr>
        </a:p>
      </dgm:t>
    </dgm:pt>
    <dgm:pt modelId="{990B342C-9E27-4781-B8F7-73562EC54827}">
      <dgm:prSet phldrT="[Text]"/>
      <dgm:spPr/>
      <dgm:t>
        <a:bodyPr/>
        <a:lstStyle/>
        <a:p>
          <a:r>
            <a:rPr lang="en-US">
              <a:latin typeface="Trebuchet MS" panose="020B0603020202020204" pitchFamily="34" charset="0"/>
            </a:rPr>
            <a:t>Apply SLR to boundary condition</a:t>
          </a:r>
        </a:p>
      </dgm:t>
    </dgm:pt>
    <dgm:pt modelId="{38011375-63AB-482F-B127-8A8A978F6592}" type="parTrans" cxnId="{D78EC018-4240-456C-9761-8BC02876977C}">
      <dgm:prSet/>
      <dgm:spPr/>
      <dgm:t>
        <a:bodyPr/>
        <a:lstStyle/>
        <a:p>
          <a:endParaRPr lang="en-US"/>
        </a:p>
      </dgm:t>
    </dgm:pt>
    <dgm:pt modelId="{F03C93D0-0377-4103-8E9E-9CEDEFD2E06F}" type="sibTrans" cxnId="{D78EC018-4240-456C-9761-8BC02876977C}">
      <dgm:prSet/>
      <dgm:spPr/>
      <dgm:t>
        <a:bodyPr/>
        <a:lstStyle/>
        <a:p>
          <a:endParaRPr lang="en-US"/>
        </a:p>
      </dgm:t>
    </dgm:pt>
    <dgm:pt modelId="{68591315-A937-452A-836B-FE46D1163FDD}" type="pres">
      <dgm:prSet presAssocID="{CD8FB63E-4140-4A72-8194-B6C79A726B8F}" presName="Name0" presStyleCnt="0">
        <dgm:presLayoutVars>
          <dgm:dir/>
          <dgm:resizeHandles val="exact"/>
        </dgm:presLayoutVars>
      </dgm:prSet>
      <dgm:spPr/>
    </dgm:pt>
    <dgm:pt modelId="{EB50225B-5E98-4759-AA0F-224ABE809250}" type="pres">
      <dgm:prSet presAssocID="{8CF3D612-C2C3-4D6A-81CA-D673FE940647}" presName="node" presStyleLbl="node1" presStyleIdx="0" presStyleCnt="4" custScaleY="164878">
        <dgm:presLayoutVars>
          <dgm:bulletEnabled val="1"/>
        </dgm:presLayoutVars>
      </dgm:prSet>
      <dgm:spPr/>
    </dgm:pt>
    <dgm:pt modelId="{2F94D90A-6237-4023-A6E6-FB91F0198F3E}" type="pres">
      <dgm:prSet presAssocID="{FE3B3C0B-52A5-43E4-AE60-4A00CC28334D}" presName="sibTrans" presStyleLbl="sibTrans2D1" presStyleIdx="0" presStyleCnt="3"/>
      <dgm:spPr/>
    </dgm:pt>
    <dgm:pt modelId="{78ABDBFF-07A8-4537-B150-B19E22F1830A}" type="pres">
      <dgm:prSet presAssocID="{FE3B3C0B-52A5-43E4-AE60-4A00CC28334D}" presName="connectorText" presStyleLbl="sibTrans2D1" presStyleIdx="0" presStyleCnt="3"/>
      <dgm:spPr/>
    </dgm:pt>
    <dgm:pt modelId="{13194E3E-E3AC-4A54-B689-F529A58A85E8}" type="pres">
      <dgm:prSet presAssocID="{990B342C-9E27-4781-B8F7-73562EC54827}" presName="node" presStyleLbl="node1" presStyleIdx="1" presStyleCnt="4" custScaleY="164878">
        <dgm:presLayoutVars>
          <dgm:bulletEnabled val="1"/>
        </dgm:presLayoutVars>
      </dgm:prSet>
      <dgm:spPr/>
    </dgm:pt>
    <dgm:pt modelId="{E5B990FB-CB35-43F4-BD73-020228344010}" type="pres">
      <dgm:prSet presAssocID="{F03C93D0-0377-4103-8E9E-9CEDEFD2E06F}" presName="sibTrans" presStyleLbl="sibTrans2D1" presStyleIdx="1" presStyleCnt="3"/>
      <dgm:spPr/>
    </dgm:pt>
    <dgm:pt modelId="{B3912B61-CA2F-47AD-9FFA-66F72C24C3D7}" type="pres">
      <dgm:prSet presAssocID="{F03C93D0-0377-4103-8E9E-9CEDEFD2E06F}" presName="connectorText" presStyleLbl="sibTrans2D1" presStyleIdx="1" presStyleCnt="3"/>
      <dgm:spPr/>
    </dgm:pt>
    <dgm:pt modelId="{8DBA21F3-99CB-4C87-A072-36AB928FDB4E}" type="pres">
      <dgm:prSet presAssocID="{833BD0D8-1FD2-42EA-BAD2-ECE9F10F48E4}" presName="node" presStyleLbl="node1" presStyleIdx="2" presStyleCnt="4" custScaleY="164878">
        <dgm:presLayoutVars>
          <dgm:bulletEnabled val="1"/>
        </dgm:presLayoutVars>
      </dgm:prSet>
      <dgm:spPr/>
    </dgm:pt>
    <dgm:pt modelId="{8648B8E4-6E20-4157-8041-F5D1E5A30733}" type="pres">
      <dgm:prSet presAssocID="{65BC988A-76A6-4F6F-8DDF-9D3329D3EE38}" presName="sibTrans" presStyleLbl="sibTrans2D1" presStyleIdx="2" presStyleCnt="3"/>
      <dgm:spPr/>
    </dgm:pt>
    <dgm:pt modelId="{EE2A922A-0E90-456B-A4FF-B44FB0CE4C09}" type="pres">
      <dgm:prSet presAssocID="{65BC988A-76A6-4F6F-8DDF-9D3329D3EE38}" presName="connectorText" presStyleLbl="sibTrans2D1" presStyleIdx="2" presStyleCnt="3"/>
      <dgm:spPr/>
    </dgm:pt>
    <dgm:pt modelId="{1EA261F9-902E-45CE-97C8-290460C72E59}" type="pres">
      <dgm:prSet presAssocID="{0DB3D96C-7F84-4D92-B5B6-ECF108B4BCFB}" presName="node" presStyleLbl="node1" presStyleIdx="3" presStyleCnt="4" custScaleY="164878">
        <dgm:presLayoutVars>
          <dgm:bulletEnabled val="1"/>
        </dgm:presLayoutVars>
      </dgm:prSet>
      <dgm:spPr/>
    </dgm:pt>
  </dgm:ptLst>
  <dgm:cxnLst>
    <dgm:cxn modelId="{D78EC018-4240-456C-9761-8BC02876977C}" srcId="{CD8FB63E-4140-4A72-8194-B6C79A726B8F}" destId="{990B342C-9E27-4781-B8F7-73562EC54827}" srcOrd="1" destOrd="0" parTransId="{38011375-63AB-482F-B127-8A8A978F6592}" sibTransId="{F03C93D0-0377-4103-8E9E-9CEDEFD2E06F}"/>
    <dgm:cxn modelId="{F0894322-7477-4460-8595-2D9CDBB4E128}" type="presOf" srcId="{FE3B3C0B-52A5-43E4-AE60-4A00CC28334D}" destId="{2F94D90A-6237-4023-A6E6-FB91F0198F3E}" srcOrd="0" destOrd="0" presId="urn:microsoft.com/office/officeart/2005/8/layout/process1"/>
    <dgm:cxn modelId="{D3CF1434-69B5-4775-8B65-5DE15724998E}" type="presOf" srcId="{65BC988A-76A6-4F6F-8DDF-9D3329D3EE38}" destId="{EE2A922A-0E90-456B-A4FF-B44FB0CE4C09}" srcOrd="1" destOrd="0" presId="urn:microsoft.com/office/officeart/2005/8/layout/process1"/>
    <dgm:cxn modelId="{FA8B2840-85B1-4F23-8730-43CECBF22197}" type="presOf" srcId="{F03C93D0-0377-4103-8E9E-9CEDEFD2E06F}" destId="{E5B990FB-CB35-43F4-BD73-020228344010}" srcOrd="0" destOrd="0" presId="urn:microsoft.com/office/officeart/2005/8/layout/process1"/>
    <dgm:cxn modelId="{FE712A61-3DDD-418C-AF75-DCBC49996447}" srcId="{CD8FB63E-4140-4A72-8194-B6C79A726B8F}" destId="{833BD0D8-1FD2-42EA-BAD2-ECE9F10F48E4}" srcOrd="2" destOrd="0" parTransId="{35FDED39-D0A6-4910-8889-1EB306E09F7F}" sibTransId="{65BC988A-76A6-4F6F-8DDF-9D3329D3EE38}"/>
    <dgm:cxn modelId="{4CB4F06A-3F11-45EE-B66C-802A9D38FF5C}" type="presOf" srcId="{CD8FB63E-4140-4A72-8194-B6C79A726B8F}" destId="{68591315-A937-452A-836B-FE46D1163FDD}" srcOrd="0" destOrd="0" presId="urn:microsoft.com/office/officeart/2005/8/layout/process1"/>
    <dgm:cxn modelId="{B8063E70-41E6-42AD-B1F3-A38B825E4C66}" type="presOf" srcId="{F03C93D0-0377-4103-8E9E-9CEDEFD2E06F}" destId="{B3912B61-CA2F-47AD-9FFA-66F72C24C3D7}" srcOrd="1" destOrd="0" presId="urn:microsoft.com/office/officeart/2005/8/layout/process1"/>
    <dgm:cxn modelId="{BF451459-2C66-409B-84DD-0DE48B33050D}" type="presOf" srcId="{FE3B3C0B-52A5-43E4-AE60-4A00CC28334D}" destId="{78ABDBFF-07A8-4537-B150-B19E22F1830A}" srcOrd="1" destOrd="0" presId="urn:microsoft.com/office/officeart/2005/8/layout/process1"/>
    <dgm:cxn modelId="{CBBFC27D-ECBF-4360-9D59-4D751CC5120A}" type="presOf" srcId="{0DB3D96C-7F84-4D92-B5B6-ECF108B4BCFB}" destId="{1EA261F9-902E-45CE-97C8-290460C72E59}" srcOrd="0" destOrd="0" presId="urn:microsoft.com/office/officeart/2005/8/layout/process1"/>
    <dgm:cxn modelId="{0C220C9A-FF65-4CDE-BD98-A1DA3A6E7EBF}" type="presOf" srcId="{65BC988A-76A6-4F6F-8DDF-9D3329D3EE38}" destId="{8648B8E4-6E20-4157-8041-F5D1E5A30733}" srcOrd="0" destOrd="0" presId="urn:microsoft.com/office/officeart/2005/8/layout/process1"/>
    <dgm:cxn modelId="{F92E8A9A-2864-4CC4-814D-622E502A1727}" srcId="{CD8FB63E-4140-4A72-8194-B6C79A726B8F}" destId="{0DB3D96C-7F84-4D92-B5B6-ECF108B4BCFB}" srcOrd="3" destOrd="0" parTransId="{78C21DD6-6357-4884-8DFE-5B91CF52C7E6}" sibTransId="{18DD5347-9410-4FBD-813E-333FFE63B9DE}"/>
    <dgm:cxn modelId="{3D75CFA1-FDBB-4F5E-9687-83FB5093B536}" srcId="{CD8FB63E-4140-4A72-8194-B6C79A726B8F}" destId="{8CF3D612-C2C3-4D6A-81CA-D673FE940647}" srcOrd="0" destOrd="0" parTransId="{C5FF70E6-9E12-447C-AB13-6514353E4D1E}" sibTransId="{FE3B3C0B-52A5-43E4-AE60-4A00CC28334D}"/>
    <dgm:cxn modelId="{10000BB7-F2EC-4584-870F-51BA3C4BF79A}" type="presOf" srcId="{8CF3D612-C2C3-4D6A-81CA-D673FE940647}" destId="{EB50225B-5E98-4759-AA0F-224ABE809250}" srcOrd="0" destOrd="0" presId="urn:microsoft.com/office/officeart/2005/8/layout/process1"/>
    <dgm:cxn modelId="{B523A2D3-D5D0-4356-9E85-59325FCE8C4A}" type="presOf" srcId="{990B342C-9E27-4781-B8F7-73562EC54827}" destId="{13194E3E-E3AC-4A54-B689-F529A58A85E8}" srcOrd="0" destOrd="0" presId="urn:microsoft.com/office/officeart/2005/8/layout/process1"/>
    <dgm:cxn modelId="{049FCAD9-4431-4C38-B79D-2666D9BB2C9B}" type="presOf" srcId="{833BD0D8-1FD2-42EA-BAD2-ECE9F10F48E4}" destId="{8DBA21F3-99CB-4C87-A072-36AB928FDB4E}" srcOrd="0" destOrd="0" presId="urn:microsoft.com/office/officeart/2005/8/layout/process1"/>
    <dgm:cxn modelId="{F9F821AE-17D4-4A58-9A7B-1037DCCB4B0E}" type="presParOf" srcId="{68591315-A937-452A-836B-FE46D1163FDD}" destId="{EB50225B-5E98-4759-AA0F-224ABE809250}" srcOrd="0" destOrd="0" presId="urn:microsoft.com/office/officeart/2005/8/layout/process1"/>
    <dgm:cxn modelId="{5475C468-B8B9-460F-AAAA-E9B4FE633D97}" type="presParOf" srcId="{68591315-A937-452A-836B-FE46D1163FDD}" destId="{2F94D90A-6237-4023-A6E6-FB91F0198F3E}" srcOrd="1" destOrd="0" presId="urn:microsoft.com/office/officeart/2005/8/layout/process1"/>
    <dgm:cxn modelId="{ADC385F7-9473-44F6-8E45-B2377224DFAA}" type="presParOf" srcId="{2F94D90A-6237-4023-A6E6-FB91F0198F3E}" destId="{78ABDBFF-07A8-4537-B150-B19E22F1830A}" srcOrd="0" destOrd="0" presId="urn:microsoft.com/office/officeart/2005/8/layout/process1"/>
    <dgm:cxn modelId="{B872D77F-A966-4629-B922-96A99117B89D}" type="presParOf" srcId="{68591315-A937-452A-836B-FE46D1163FDD}" destId="{13194E3E-E3AC-4A54-B689-F529A58A85E8}" srcOrd="2" destOrd="0" presId="urn:microsoft.com/office/officeart/2005/8/layout/process1"/>
    <dgm:cxn modelId="{BD078C5E-3B6C-4582-870A-A64A47B62E65}" type="presParOf" srcId="{68591315-A937-452A-836B-FE46D1163FDD}" destId="{E5B990FB-CB35-43F4-BD73-020228344010}" srcOrd="3" destOrd="0" presId="urn:microsoft.com/office/officeart/2005/8/layout/process1"/>
    <dgm:cxn modelId="{DE29A1D7-CE73-4D0A-B108-0A564A646D3F}" type="presParOf" srcId="{E5B990FB-CB35-43F4-BD73-020228344010}" destId="{B3912B61-CA2F-47AD-9FFA-66F72C24C3D7}" srcOrd="0" destOrd="0" presId="urn:microsoft.com/office/officeart/2005/8/layout/process1"/>
    <dgm:cxn modelId="{F758BFAF-8BF7-4127-8686-5D66D17604F4}" type="presParOf" srcId="{68591315-A937-452A-836B-FE46D1163FDD}" destId="{8DBA21F3-99CB-4C87-A072-36AB928FDB4E}" srcOrd="4" destOrd="0" presId="urn:microsoft.com/office/officeart/2005/8/layout/process1"/>
    <dgm:cxn modelId="{58A42D3D-E246-4BD6-9A69-6CED8F62D693}" type="presParOf" srcId="{68591315-A937-452A-836B-FE46D1163FDD}" destId="{8648B8E4-6E20-4157-8041-F5D1E5A30733}" srcOrd="5" destOrd="0" presId="urn:microsoft.com/office/officeart/2005/8/layout/process1"/>
    <dgm:cxn modelId="{170BE062-3B75-4FBC-9E55-F4FC41898267}" type="presParOf" srcId="{8648B8E4-6E20-4157-8041-F5D1E5A30733}" destId="{EE2A922A-0E90-456B-A4FF-B44FB0CE4C09}" srcOrd="0" destOrd="0" presId="urn:microsoft.com/office/officeart/2005/8/layout/process1"/>
    <dgm:cxn modelId="{891424B7-BAB3-4E2C-8647-D7448A28789E}" type="presParOf" srcId="{68591315-A937-452A-836B-FE46D1163FDD}" destId="{1EA261F9-902E-45CE-97C8-290460C72E59}"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BE838F8-AF49-42B4-B52C-82E2D3DB607F}" type="doc">
      <dgm:prSet loTypeId="urn:microsoft.com/office/officeart/2005/8/layout/radial4" loCatId="relationship" qsTypeId="urn:microsoft.com/office/officeart/2005/8/quickstyle/simple1" qsCatId="simple" csTypeId="urn:microsoft.com/office/officeart/2005/8/colors/accent3_1" csCatId="accent3" phldr="1"/>
      <dgm:spPr/>
      <dgm:t>
        <a:bodyPr/>
        <a:lstStyle/>
        <a:p>
          <a:endParaRPr lang="en-US"/>
        </a:p>
      </dgm:t>
    </dgm:pt>
    <dgm:pt modelId="{08CA9751-45D7-403E-9A05-3EDDCE7B7FA3}">
      <dgm:prSet phldrT="[Text]" custT="1"/>
      <dgm:spPr/>
      <dgm:t>
        <a:bodyPr lIns="0" rIns="0"/>
        <a:lstStyle/>
        <a:p>
          <a:r>
            <a:rPr lang="en-US" sz="1800" b="1"/>
            <a:t>Areas with Highest Flood Risk</a:t>
          </a:r>
        </a:p>
      </dgm:t>
    </dgm:pt>
    <dgm:pt modelId="{B5C538D7-C5B8-4572-A9DE-EDC7E89C80FB}" type="parTrans" cxnId="{EA969979-BC4A-48BB-854C-CAFECC2406FF}">
      <dgm:prSet/>
      <dgm:spPr/>
      <dgm:t>
        <a:bodyPr/>
        <a:lstStyle/>
        <a:p>
          <a:endParaRPr lang="en-US"/>
        </a:p>
      </dgm:t>
    </dgm:pt>
    <dgm:pt modelId="{AC3D0504-6D52-488B-9BDF-DAEDC778299F}" type="sibTrans" cxnId="{EA969979-BC4A-48BB-854C-CAFECC2406FF}">
      <dgm:prSet/>
      <dgm:spPr/>
      <dgm:t>
        <a:bodyPr/>
        <a:lstStyle/>
        <a:p>
          <a:endParaRPr lang="en-US"/>
        </a:p>
      </dgm:t>
    </dgm:pt>
    <dgm:pt modelId="{1E8ECFEE-A686-40F2-8AC0-0B68B2DC184D}">
      <dgm:prSet phldrT="[Text]"/>
      <dgm:spPr/>
      <dgm:t>
        <a:bodyPr/>
        <a:lstStyle/>
        <a:p>
          <a:r>
            <a:rPr lang="en-US"/>
            <a:t>Areas prone to flooding</a:t>
          </a:r>
        </a:p>
      </dgm:t>
    </dgm:pt>
    <dgm:pt modelId="{BF219B92-40AE-4901-8028-C41A8D01363F}" type="parTrans" cxnId="{E30C3134-71A1-46A4-9E13-8B97EADD0BA7}">
      <dgm:prSet/>
      <dgm:spPr/>
      <dgm:t>
        <a:bodyPr/>
        <a:lstStyle/>
        <a:p>
          <a:endParaRPr lang="en-US"/>
        </a:p>
      </dgm:t>
    </dgm:pt>
    <dgm:pt modelId="{F3F4F135-12FB-49A3-9D6A-F1E182C7F652}" type="sibTrans" cxnId="{E30C3134-71A1-46A4-9E13-8B97EADD0BA7}">
      <dgm:prSet/>
      <dgm:spPr/>
      <dgm:t>
        <a:bodyPr/>
        <a:lstStyle/>
        <a:p>
          <a:endParaRPr lang="en-US"/>
        </a:p>
      </dgm:t>
    </dgm:pt>
    <dgm:pt modelId="{E04B900F-266D-489F-92D0-D956BAA53E66}">
      <dgm:prSet phldrT="[Text]"/>
      <dgm:spPr/>
      <dgm:t>
        <a:bodyPr/>
        <a:lstStyle/>
        <a:p>
          <a:r>
            <a:rPr lang="en-US"/>
            <a:t>Flood management practices</a:t>
          </a:r>
        </a:p>
      </dgm:t>
    </dgm:pt>
    <dgm:pt modelId="{C07B1513-D874-4401-B1C0-B800E2144E77}" type="parTrans" cxnId="{91792AFE-BABD-4D24-A2C3-3EEFB671AFEA}">
      <dgm:prSet/>
      <dgm:spPr/>
      <dgm:t>
        <a:bodyPr/>
        <a:lstStyle/>
        <a:p>
          <a:endParaRPr lang="en-US"/>
        </a:p>
      </dgm:t>
    </dgm:pt>
    <dgm:pt modelId="{0F2AB7B3-2F7C-4FB1-AAD7-5DAF30F1998D}" type="sibTrans" cxnId="{91792AFE-BABD-4D24-A2C3-3EEFB671AFEA}">
      <dgm:prSet/>
      <dgm:spPr/>
      <dgm:t>
        <a:bodyPr/>
        <a:lstStyle/>
        <a:p>
          <a:endParaRPr lang="en-US"/>
        </a:p>
      </dgm:t>
    </dgm:pt>
    <dgm:pt modelId="{0537FF65-F8A2-4845-8160-605B92506F8B}">
      <dgm:prSet phldrT="[Text]"/>
      <dgm:spPr/>
      <dgm:t>
        <a:bodyPr/>
        <a:lstStyle/>
        <a:p>
          <a:r>
            <a:rPr lang="en-US"/>
            <a:t>Areas with emergency need</a:t>
          </a:r>
        </a:p>
      </dgm:t>
    </dgm:pt>
    <dgm:pt modelId="{15F71466-6760-4AAB-B0A2-853C5FAB69E5}" type="parTrans" cxnId="{16056A75-3E48-417A-B830-0C63148577F2}">
      <dgm:prSet/>
      <dgm:spPr/>
      <dgm:t>
        <a:bodyPr/>
        <a:lstStyle/>
        <a:p>
          <a:endParaRPr lang="en-US"/>
        </a:p>
      </dgm:t>
    </dgm:pt>
    <dgm:pt modelId="{D0D953D5-0949-45F1-AD45-7A4DB3145E48}" type="sibTrans" cxnId="{16056A75-3E48-417A-B830-0C63148577F2}">
      <dgm:prSet/>
      <dgm:spPr/>
      <dgm:t>
        <a:bodyPr/>
        <a:lstStyle/>
        <a:p>
          <a:endParaRPr lang="en-US"/>
        </a:p>
      </dgm:t>
    </dgm:pt>
    <dgm:pt modelId="{42B385F8-1421-4C61-82D3-4B9F1BC54F74}">
      <dgm:prSet phldrT="[Text]"/>
      <dgm:spPr/>
      <dgm:t>
        <a:bodyPr/>
        <a:lstStyle/>
        <a:p>
          <a:r>
            <a:rPr lang="en-US"/>
            <a:t>Existing modeling analysis</a:t>
          </a:r>
        </a:p>
      </dgm:t>
    </dgm:pt>
    <dgm:pt modelId="{B71D429E-8D1D-4F93-B747-8EEC5B39E375}" type="parTrans" cxnId="{BE92650E-6588-4631-8CBA-19810E0DBDAB}">
      <dgm:prSet/>
      <dgm:spPr/>
      <dgm:t>
        <a:bodyPr/>
        <a:lstStyle/>
        <a:p>
          <a:endParaRPr lang="en-US"/>
        </a:p>
      </dgm:t>
    </dgm:pt>
    <dgm:pt modelId="{FE1218C8-4586-4E47-8A95-359D6E3DD3ED}" type="sibTrans" cxnId="{BE92650E-6588-4631-8CBA-19810E0DBDAB}">
      <dgm:prSet/>
      <dgm:spPr/>
      <dgm:t>
        <a:bodyPr/>
        <a:lstStyle/>
        <a:p>
          <a:endParaRPr lang="en-US"/>
        </a:p>
      </dgm:t>
    </dgm:pt>
    <dgm:pt modelId="{9141B808-9A14-44BB-96F8-EE32929BE438}">
      <dgm:prSet phldrT="[Text]"/>
      <dgm:spPr/>
      <dgm:t>
        <a:bodyPr/>
        <a:lstStyle/>
        <a:p>
          <a:r>
            <a:rPr lang="en-US"/>
            <a:t>Identified and evaluated plans</a:t>
          </a:r>
        </a:p>
      </dgm:t>
    </dgm:pt>
    <dgm:pt modelId="{2B56FA9C-26D0-4ED3-A378-0201EF1DC61A}" type="parTrans" cxnId="{7B6021E8-2DC0-4720-873A-9E1349084922}">
      <dgm:prSet/>
      <dgm:spPr/>
      <dgm:t>
        <a:bodyPr/>
        <a:lstStyle/>
        <a:p>
          <a:endParaRPr lang="en-US"/>
        </a:p>
      </dgm:t>
    </dgm:pt>
    <dgm:pt modelId="{136CCC61-7D3B-4C41-8ABC-BD0F039F3658}" type="sibTrans" cxnId="{7B6021E8-2DC0-4720-873A-9E1349084922}">
      <dgm:prSet/>
      <dgm:spPr/>
      <dgm:t>
        <a:bodyPr/>
        <a:lstStyle/>
        <a:p>
          <a:endParaRPr lang="en-US"/>
        </a:p>
      </dgm:t>
    </dgm:pt>
    <dgm:pt modelId="{E0919298-9B4C-41D6-86D4-E4AE8E0440DD}">
      <dgm:prSet phldrT="[Text]"/>
      <dgm:spPr/>
      <dgm:t>
        <a:bodyPr/>
        <a:lstStyle/>
        <a:p>
          <a:r>
            <a:rPr lang="en-US"/>
            <a:t>Historic flood events</a:t>
          </a:r>
        </a:p>
      </dgm:t>
    </dgm:pt>
    <dgm:pt modelId="{61E522CE-006F-46A9-80D6-3E777F9F0F66}" type="parTrans" cxnId="{11C7D563-0833-4331-A7A5-CCC800473B43}">
      <dgm:prSet/>
      <dgm:spPr/>
      <dgm:t>
        <a:bodyPr/>
        <a:lstStyle/>
        <a:p>
          <a:endParaRPr lang="en-US"/>
        </a:p>
      </dgm:t>
    </dgm:pt>
    <dgm:pt modelId="{1A8AF5FE-4837-45E1-87E1-60A4F6FD1B85}" type="sibTrans" cxnId="{11C7D563-0833-4331-A7A5-CCC800473B43}">
      <dgm:prSet/>
      <dgm:spPr/>
      <dgm:t>
        <a:bodyPr/>
        <a:lstStyle/>
        <a:p>
          <a:endParaRPr lang="en-US"/>
        </a:p>
      </dgm:t>
    </dgm:pt>
    <dgm:pt modelId="{A0AD66A4-29CD-4461-8274-3ED311229155}">
      <dgm:prSet phldrT="[Text]"/>
      <dgm:spPr/>
      <dgm:t>
        <a:bodyPr/>
        <a:lstStyle/>
        <a:p>
          <a:r>
            <a:rPr lang="en-US"/>
            <a:t>Other factors deemed relevant</a:t>
          </a:r>
        </a:p>
      </dgm:t>
    </dgm:pt>
    <dgm:pt modelId="{2DAA0C72-54B3-440C-8FFA-9DF0B76796C5}" type="parTrans" cxnId="{D3EFE324-CAC8-47FF-A4A9-02E75BDBA5A1}">
      <dgm:prSet/>
      <dgm:spPr/>
      <dgm:t>
        <a:bodyPr/>
        <a:lstStyle/>
        <a:p>
          <a:endParaRPr lang="en-US"/>
        </a:p>
      </dgm:t>
    </dgm:pt>
    <dgm:pt modelId="{DFB98CF6-7052-4F99-B3A5-108393384843}" type="sibTrans" cxnId="{D3EFE324-CAC8-47FF-A4A9-02E75BDBA5A1}">
      <dgm:prSet/>
      <dgm:spPr/>
      <dgm:t>
        <a:bodyPr/>
        <a:lstStyle/>
        <a:p>
          <a:endParaRPr lang="en-US"/>
        </a:p>
      </dgm:t>
    </dgm:pt>
    <dgm:pt modelId="{10B707BA-12DD-4120-8A78-57841007BA89}" type="pres">
      <dgm:prSet presAssocID="{CBE838F8-AF49-42B4-B52C-82E2D3DB607F}" presName="cycle" presStyleCnt="0">
        <dgm:presLayoutVars>
          <dgm:chMax val="1"/>
          <dgm:dir/>
          <dgm:animLvl val="ctr"/>
          <dgm:resizeHandles val="exact"/>
        </dgm:presLayoutVars>
      </dgm:prSet>
      <dgm:spPr/>
    </dgm:pt>
    <dgm:pt modelId="{F20E1982-7117-44E9-8507-07C61815C784}" type="pres">
      <dgm:prSet presAssocID="{08CA9751-45D7-403E-9A05-3EDDCE7B7FA3}" presName="centerShape" presStyleLbl="node0" presStyleIdx="0" presStyleCnt="1" custScaleX="112677" custScaleY="104702"/>
      <dgm:spPr/>
    </dgm:pt>
    <dgm:pt modelId="{D2DD8BE6-5F58-4FE1-A388-086257AC0267}" type="pres">
      <dgm:prSet presAssocID="{BF219B92-40AE-4901-8028-C41A8D01363F}" presName="parTrans" presStyleLbl="bgSibTrans2D1" presStyleIdx="0" presStyleCnt="7" custScaleX="111152"/>
      <dgm:spPr/>
    </dgm:pt>
    <dgm:pt modelId="{9FC1D3C7-9730-4379-8F8D-2EE1FA16A3DA}" type="pres">
      <dgm:prSet presAssocID="{1E8ECFEE-A686-40F2-8AC0-0B68B2DC184D}" presName="node" presStyleLbl="node1" presStyleIdx="0" presStyleCnt="7" custScaleX="101965">
        <dgm:presLayoutVars>
          <dgm:bulletEnabled val="1"/>
        </dgm:presLayoutVars>
      </dgm:prSet>
      <dgm:spPr/>
    </dgm:pt>
    <dgm:pt modelId="{B961E358-2271-404F-A4D1-DC473A2A7045}" type="pres">
      <dgm:prSet presAssocID="{C07B1513-D874-4401-B1C0-B800E2144E77}" presName="parTrans" presStyleLbl="bgSibTrans2D1" presStyleIdx="1" presStyleCnt="7" custScaleX="120550"/>
      <dgm:spPr/>
    </dgm:pt>
    <dgm:pt modelId="{1C607BBA-36B1-497D-846E-23EA65CB6AFD}" type="pres">
      <dgm:prSet presAssocID="{E04B900F-266D-489F-92D0-D956BAA53E66}" presName="node" presStyleLbl="node1" presStyleIdx="1" presStyleCnt="7" custScaleX="101965">
        <dgm:presLayoutVars>
          <dgm:bulletEnabled val="1"/>
        </dgm:presLayoutVars>
      </dgm:prSet>
      <dgm:spPr/>
    </dgm:pt>
    <dgm:pt modelId="{1A779676-B37E-4E1F-8193-A825CB8190FE}" type="pres">
      <dgm:prSet presAssocID="{15F71466-6760-4AAB-B0A2-853C5FAB69E5}" presName="parTrans" presStyleLbl="bgSibTrans2D1" presStyleIdx="2" presStyleCnt="7" custScaleX="119484"/>
      <dgm:spPr/>
    </dgm:pt>
    <dgm:pt modelId="{D2E3428F-ECAC-4FDF-BCD8-549B896DA1F6}" type="pres">
      <dgm:prSet presAssocID="{0537FF65-F8A2-4845-8160-605B92506F8B}" presName="node" presStyleLbl="node1" presStyleIdx="2" presStyleCnt="7" custScaleX="101965">
        <dgm:presLayoutVars>
          <dgm:bulletEnabled val="1"/>
        </dgm:presLayoutVars>
      </dgm:prSet>
      <dgm:spPr/>
    </dgm:pt>
    <dgm:pt modelId="{45A98556-9582-4E76-AA3B-C0C79EFFE378}" type="pres">
      <dgm:prSet presAssocID="{B71D429E-8D1D-4F93-B747-8EEC5B39E375}" presName="parTrans" presStyleLbl="bgSibTrans2D1" presStyleIdx="3" presStyleCnt="7" custScaleX="110192"/>
      <dgm:spPr/>
    </dgm:pt>
    <dgm:pt modelId="{34705AA8-2E00-4A0C-8580-18244B7EA68B}" type="pres">
      <dgm:prSet presAssocID="{42B385F8-1421-4C61-82D3-4B9F1BC54F74}" presName="node" presStyleLbl="node1" presStyleIdx="3" presStyleCnt="7">
        <dgm:presLayoutVars>
          <dgm:bulletEnabled val="1"/>
        </dgm:presLayoutVars>
      </dgm:prSet>
      <dgm:spPr/>
    </dgm:pt>
    <dgm:pt modelId="{9B38D147-C991-4C31-A99C-20DBC0D8DC43}" type="pres">
      <dgm:prSet presAssocID="{2B56FA9C-26D0-4ED3-A378-0201EF1DC61A}" presName="parTrans" presStyleLbl="bgSibTrans2D1" presStyleIdx="4" presStyleCnt="7" custScaleX="109156"/>
      <dgm:spPr/>
    </dgm:pt>
    <dgm:pt modelId="{92DA3804-D336-4EA4-836D-FD2B23F4C6B7}" type="pres">
      <dgm:prSet presAssocID="{9141B808-9A14-44BB-96F8-EE32929BE438}" presName="node" presStyleLbl="node1" presStyleIdx="4" presStyleCnt="7">
        <dgm:presLayoutVars>
          <dgm:bulletEnabled val="1"/>
        </dgm:presLayoutVars>
      </dgm:prSet>
      <dgm:spPr/>
    </dgm:pt>
    <dgm:pt modelId="{842160C2-C035-41CE-BBE5-502E272B615F}" type="pres">
      <dgm:prSet presAssocID="{61E522CE-006F-46A9-80D6-3E777F9F0F66}" presName="parTrans" presStyleLbl="bgSibTrans2D1" presStyleIdx="5" presStyleCnt="7"/>
      <dgm:spPr/>
    </dgm:pt>
    <dgm:pt modelId="{1E5B8A64-6BAC-4FC6-9C99-38D2BDF2B05E}" type="pres">
      <dgm:prSet presAssocID="{E0919298-9B4C-41D6-86D4-E4AE8E0440DD}" presName="node" presStyleLbl="node1" presStyleIdx="5" presStyleCnt="7">
        <dgm:presLayoutVars>
          <dgm:bulletEnabled val="1"/>
        </dgm:presLayoutVars>
      </dgm:prSet>
      <dgm:spPr/>
    </dgm:pt>
    <dgm:pt modelId="{4F6F4C3E-06BF-4EC9-9341-444D14C6055E}" type="pres">
      <dgm:prSet presAssocID="{2DAA0C72-54B3-440C-8FFA-9DF0B76796C5}" presName="parTrans" presStyleLbl="bgSibTrans2D1" presStyleIdx="6" presStyleCnt="7"/>
      <dgm:spPr/>
    </dgm:pt>
    <dgm:pt modelId="{F8F16BBF-9BAB-4D3D-A325-6697506804A9}" type="pres">
      <dgm:prSet presAssocID="{A0AD66A4-29CD-4461-8274-3ED311229155}" presName="node" presStyleLbl="node1" presStyleIdx="6" presStyleCnt="7">
        <dgm:presLayoutVars>
          <dgm:bulletEnabled val="1"/>
        </dgm:presLayoutVars>
      </dgm:prSet>
      <dgm:spPr/>
    </dgm:pt>
  </dgm:ptLst>
  <dgm:cxnLst>
    <dgm:cxn modelId="{85BE6E05-D4DB-4691-B471-DDFC80345CEB}" type="presOf" srcId="{2DAA0C72-54B3-440C-8FFA-9DF0B76796C5}" destId="{4F6F4C3E-06BF-4EC9-9341-444D14C6055E}" srcOrd="0" destOrd="0" presId="urn:microsoft.com/office/officeart/2005/8/layout/radial4"/>
    <dgm:cxn modelId="{5AFF7208-803B-4420-B8A5-50B745D0982F}" type="presOf" srcId="{15F71466-6760-4AAB-B0A2-853C5FAB69E5}" destId="{1A779676-B37E-4E1F-8193-A825CB8190FE}" srcOrd="0" destOrd="0" presId="urn:microsoft.com/office/officeart/2005/8/layout/radial4"/>
    <dgm:cxn modelId="{BE92650E-6588-4631-8CBA-19810E0DBDAB}" srcId="{08CA9751-45D7-403E-9A05-3EDDCE7B7FA3}" destId="{42B385F8-1421-4C61-82D3-4B9F1BC54F74}" srcOrd="3" destOrd="0" parTransId="{B71D429E-8D1D-4F93-B747-8EEC5B39E375}" sibTransId="{FE1218C8-4586-4E47-8A95-359D6E3DD3ED}"/>
    <dgm:cxn modelId="{366D2914-AC73-4C34-8A0E-704AC15A74F2}" type="presOf" srcId="{B71D429E-8D1D-4F93-B747-8EEC5B39E375}" destId="{45A98556-9582-4E76-AA3B-C0C79EFFE378}" srcOrd="0" destOrd="0" presId="urn:microsoft.com/office/officeart/2005/8/layout/radial4"/>
    <dgm:cxn modelId="{B6071C15-D193-4AFE-A5D9-D8FF73774E72}" type="presOf" srcId="{1E8ECFEE-A686-40F2-8AC0-0B68B2DC184D}" destId="{9FC1D3C7-9730-4379-8F8D-2EE1FA16A3DA}" srcOrd="0" destOrd="0" presId="urn:microsoft.com/office/officeart/2005/8/layout/radial4"/>
    <dgm:cxn modelId="{D3EFE324-CAC8-47FF-A4A9-02E75BDBA5A1}" srcId="{08CA9751-45D7-403E-9A05-3EDDCE7B7FA3}" destId="{A0AD66A4-29CD-4461-8274-3ED311229155}" srcOrd="6" destOrd="0" parTransId="{2DAA0C72-54B3-440C-8FFA-9DF0B76796C5}" sibTransId="{DFB98CF6-7052-4F99-B3A5-108393384843}"/>
    <dgm:cxn modelId="{E30C3134-71A1-46A4-9E13-8B97EADD0BA7}" srcId="{08CA9751-45D7-403E-9A05-3EDDCE7B7FA3}" destId="{1E8ECFEE-A686-40F2-8AC0-0B68B2DC184D}" srcOrd="0" destOrd="0" parTransId="{BF219B92-40AE-4901-8028-C41A8D01363F}" sibTransId="{F3F4F135-12FB-49A3-9D6A-F1E182C7F652}"/>
    <dgm:cxn modelId="{0C58B363-F12D-4A72-8FF4-310AE6C1ADF8}" type="presOf" srcId="{61E522CE-006F-46A9-80D6-3E777F9F0F66}" destId="{842160C2-C035-41CE-BBE5-502E272B615F}" srcOrd="0" destOrd="0" presId="urn:microsoft.com/office/officeart/2005/8/layout/radial4"/>
    <dgm:cxn modelId="{11C7D563-0833-4331-A7A5-CCC800473B43}" srcId="{08CA9751-45D7-403E-9A05-3EDDCE7B7FA3}" destId="{E0919298-9B4C-41D6-86D4-E4AE8E0440DD}" srcOrd="5" destOrd="0" parTransId="{61E522CE-006F-46A9-80D6-3E777F9F0F66}" sibTransId="{1A8AF5FE-4837-45E1-87E1-60A4F6FD1B85}"/>
    <dgm:cxn modelId="{408A5D47-D5D7-4ADD-A529-F0D98A0F395B}" type="presOf" srcId="{CBE838F8-AF49-42B4-B52C-82E2D3DB607F}" destId="{10B707BA-12DD-4120-8A78-57841007BA89}" srcOrd="0" destOrd="0" presId="urn:microsoft.com/office/officeart/2005/8/layout/radial4"/>
    <dgm:cxn modelId="{59478548-1846-46AB-AA77-21531732D8A6}" type="presOf" srcId="{C07B1513-D874-4401-B1C0-B800E2144E77}" destId="{B961E358-2271-404F-A4D1-DC473A2A7045}" srcOrd="0" destOrd="0" presId="urn:microsoft.com/office/officeart/2005/8/layout/radial4"/>
    <dgm:cxn modelId="{1B619B4A-1CAF-40C3-BDE9-55765E74B878}" type="presOf" srcId="{9141B808-9A14-44BB-96F8-EE32929BE438}" destId="{92DA3804-D336-4EA4-836D-FD2B23F4C6B7}" srcOrd="0" destOrd="0" presId="urn:microsoft.com/office/officeart/2005/8/layout/radial4"/>
    <dgm:cxn modelId="{BEC61952-D09A-4538-90E0-AFC0F5A8C599}" type="presOf" srcId="{E04B900F-266D-489F-92D0-D956BAA53E66}" destId="{1C607BBA-36B1-497D-846E-23EA65CB6AFD}" srcOrd="0" destOrd="0" presId="urn:microsoft.com/office/officeart/2005/8/layout/radial4"/>
    <dgm:cxn modelId="{16056A75-3E48-417A-B830-0C63148577F2}" srcId="{08CA9751-45D7-403E-9A05-3EDDCE7B7FA3}" destId="{0537FF65-F8A2-4845-8160-605B92506F8B}" srcOrd="2" destOrd="0" parTransId="{15F71466-6760-4AAB-B0A2-853C5FAB69E5}" sibTransId="{D0D953D5-0949-45F1-AD45-7A4DB3145E48}"/>
    <dgm:cxn modelId="{EA969979-BC4A-48BB-854C-CAFECC2406FF}" srcId="{CBE838F8-AF49-42B4-B52C-82E2D3DB607F}" destId="{08CA9751-45D7-403E-9A05-3EDDCE7B7FA3}" srcOrd="0" destOrd="0" parTransId="{B5C538D7-C5B8-4572-A9DE-EDC7E89C80FB}" sibTransId="{AC3D0504-6D52-488B-9BDF-DAEDC778299F}"/>
    <dgm:cxn modelId="{2685B75A-0E5B-4DC1-821C-3A5EC060A791}" type="presOf" srcId="{42B385F8-1421-4C61-82D3-4B9F1BC54F74}" destId="{34705AA8-2E00-4A0C-8580-18244B7EA68B}" srcOrd="0" destOrd="0" presId="urn:microsoft.com/office/officeart/2005/8/layout/radial4"/>
    <dgm:cxn modelId="{CD35B95A-4AE1-41B7-9CBD-ED0AAA2DAC50}" type="presOf" srcId="{A0AD66A4-29CD-4461-8274-3ED311229155}" destId="{F8F16BBF-9BAB-4D3D-A325-6697506804A9}" srcOrd="0" destOrd="0" presId="urn:microsoft.com/office/officeart/2005/8/layout/radial4"/>
    <dgm:cxn modelId="{06879791-7BE4-4728-B219-E72269468A6F}" type="presOf" srcId="{2B56FA9C-26D0-4ED3-A378-0201EF1DC61A}" destId="{9B38D147-C991-4C31-A99C-20DBC0D8DC43}" srcOrd="0" destOrd="0" presId="urn:microsoft.com/office/officeart/2005/8/layout/radial4"/>
    <dgm:cxn modelId="{4A4EA5AA-054B-4D5B-B63F-9173E65598CA}" type="presOf" srcId="{0537FF65-F8A2-4845-8160-605B92506F8B}" destId="{D2E3428F-ECAC-4FDF-BCD8-549B896DA1F6}" srcOrd="0" destOrd="0" presId="urn:microsoft.com/office/officeart/2005/8/layout/radial4"/>
    <dgm:cxn modelId="{5451CCE6-6A0A-4AFF-8EED-ACEFD6A57014}" type="presOf" srcId="{BF219B92-40AE-4901-8028-C41A8D01363F}" destId="{D2DD8BE6-5F58-4FE1-A388-086257AC0267}" srcOrd="0" destOrd="0" presId="urn:microsoft.com/office/officeart/2005/8/layout/radial4"/>
    <dgm:cxn modelId="{7B6021E8-2DC0-4720-873A-9E1349084922}" srcId="{08CA9751-45D7-403E-9A05-3EDDCE7B7FA3}" destId="{9141B808-9A14-44BB-96F8-EE32929BE438}" srcOrd="4" destOrd="0" parTransId="{2B56FA9C-26D0-4ED3-A378-0201EF1DC61A}" sibTransId="{136CCC61-7D3B-4C41-8ABC-BD0F039F3658}"/>
    <dgm:cxn modelId="{AA11BAF6-6543-42C6-92DA-F06887ECDAE6}" type="presOf" srcId="{E0919298-9B4C-41D6-86D4-E4AE8E0440DD}" destId="{1E5B8A64-6BAC-4FC6-9C99-38D2BDF2B05E}" srcOrd="0" destOrd="0" presId="urn:microsoft.com/office/officeart/2005/8/layout/radial4"/>
    <dgm:cxn modelId="{13B406FE-1F4B-4E72-BC05-FAEF75DE607D}" type="presOf" srcId="{08CA9751-45D7-403E-9A05-3EDDCE7B7FA3}" destId="{F20E1982-7117-44E9-8507-07C61815C784}" srcOrd="0" destOrd="0" presId="urn:microsoft.com/office/officeart/2005/8/layout/radial4"/>
    <dgm:cxn modelId="{91792AFE-BABD-4D24-A2C3-3EEFB671AFEA}" srcId="{08CA9751-45D7-403E-9A05-3EDDCE7B7FA3}" destId="{E04B900F-266D-489F-92D0-D956BAA53E66}" srcOrd="1" destOrd="0" parTransId="{C07B1513-D874-4401-B1C0-B800E2144E77}" sibTransId="{0F2AB7B3-2F7C-4FB1-AAD7-5DAF30F1998D}"/>
    <dgm:cxn modelId="{0BC77430-BB92-49B0-9693-557A2A600A7F}" type="presParOf" srcId="{10B707BA-12DD-4120-8A78-57841007BA89}" destId="{F20E1982-7117-44E9-8507-07C61815C784}" srcOrd="0" destOrd="0" presId="urn:microsoft.com/office/officeart/2005/8/layout/radial4"/>
    <dgm:cxn modelId="{E2C0C1E0-2F8B-4929-95A0-89AE8D447BA7}" type="presParOf" srcId="{10B707BA-12DD-4120-8A78-57841007BA89}" destId="{D2DD8BE6-5F58-4FE1-A388-086257AC0267}" srcOrd="1" destOrd="0" presId="urn:microsoft.com/office/officeart/2005/8/layout/radial4"/>
    <dgm:cxn modelId="{E78AD9CD-537E-490A-B029-CA18E96BBA86}" type="presParOf" srcId="{10B707BA-12DD-4120-8A78-57841007BA89}" destId="{9FC1D3C7-9730-4379-8F8D-2EE1FA16A3DA}" srcOrd="2" destOrd="0" presId="urn:microsoft.com/office/officeart/2005/8/layout/radial4"/>
    <dgm:cxn modelId="{C6AE4B67-4FC5-428A-BB40-70A14576A8D9}" type="presParOf" srcId="{10B707BA-12DD-4120-8A78-57841007BA89}" destId="{B961E358-2271-404F-A4D1-DC473A2A7045}" srcOrd="3" destOrd="0" presId="urn:microsoft.com/office/officeart/2005/8/layout/radial4"/>
    <dgm:cxn modelId="{0FE4C343-FED3-4CC2-A9C1-385573A64AE1}" type="presParOf" srcId="{10B707BA-12DD-4120-8A78-57841007BA89}" destId="{1C607BBA-36B1-497D-846E-23EA65CB6AFD}" srcOrd="4" destOrd="0" presId="urn:microsoft.com/office/officeart/2005/8/layout/radial4"/>
    <dgm:cxn modelId="{41C9A73B-7BB2-49A2-B65E-45F71015EB48}" type="presParOf" srcId="{10B707BA-12DD-4120-8A78-57841007BA89}" destId="{1A779676-B37E-4E1F-8193-A825CB8190FE}" srcOrd="5" destOrd="0" presId="urn:microsoft.com/office/officeart/2005/8/layout/radial4"/>
    <dgm:cxn modelId="{CB53C56D-F43E-4D12-A2C1-21DCDAC56C8A}" type="presParOf" srcId="{10B707BA-12DD-4120-8A78-57841007BA89}" destId="{D2E3428F-ECAC-4FDF-BCD8-549B896DA1F6}" srcOrd="6" destOrd="0" presId="urn:microsoft.com/office/officeart/2005/8/layout/radial4"/>
    <dgm:cxn modelId="{CF817866-6DC4-40EE-B01E-DA421AFD3125}" type="presParOf" srcId="{10B707BA-12DD-4120-8A78-57841007BA89}" destId="{45A98556-9582-4E76-AA3B-C0C79EFFE378}" srcOrd="7" destOrd="0" presId="urn:microsoft.com/office/officeart/2005/8/layout/radial4"/>
    <dgm:cxn modelId="{CD5F5A16-3337-4B0C-A3DB-BA4A296590CA}" type="presParOf" srcId="{10B707BA-12DD-4120-8A78-57841007BA89}" destId="{34705AA8-2E00-4A0C-8580-18244B7EA68B}" srcOrd="8" destOrd="0" presId="urn:microsoft.com/office/officeart/2005/8/layout/radial4"/>
    <dgm:cxn modelId="{12C2874B-461D-4C45-A23E-DF70A89D4125}" type="presParOf" srcId="{10B707BA-12DD-4120-8A78-57841007BA89}" destId="{9B38D147-C991-4C31-A99C-20DBC0D8DC43}" srcOrd="9" destOrd="0" presId="urn:microsoft.com/office/officeart/2005/8/layout/radial4"/>
    <dgm:cxn modelId="{FCEC419D-9271-4448-8E0C-B4C119DAEC28}" type="presParOf" srcId="{10B707BA-12DD-4120-8A78-57841007BA89}" destId="{92DA3804-D336-4EA4-836D-FD2B23F4C6B7}" srcOrd="10" destOrd="0" presId="urn:microsoft.com/office/officeart/2005/8/layout/radial4"/>
    <dgm:cxn modelId="{1C52D26C-DB4A-4AA1-95B4-9333EB220D97}" type="presParOf" srcId="{10B707BA-12DD-4120-8A78-57841007BA89}" destId="{842160C2-C035-41CE-BBE5-502E272B615F}" srcOrd="11" destOrd="0" presId="urn:microsoft.com/office/officeart/2005/8/layout/radial4"/>
    <dgm:cxn modelId="{8FC68E75-AB31-4EF7-99C8-A9F6F1F5C399}" type="presParOf" srcId="{10B707BA-12DD-4120-8A78-57841007BA89}" destId="{1E5B8A64-6BAC-4FC6-9C99-38D2BDF2B05E}" srcOrd="12" destOrd="0" presId="urn:microsoft.com/office/officeart/2005/8/layout/radial4"/>
    <dgm:cxn modelId="{78D0125A-B092-4CB5-9D42-D31F25EDAEAA}" type="presParOf" srcId="{10B707BA-12DD-4120-8A78-57841007BA89}" destId="{4F6F4C3E-06BF-4EC9-9341-444D14C6055E}" srcOrd="13" destOrd="0" presId="urn:microsoft.com/office/officeart/2005/8/layout/radial4"/>
    <dgm:cxn modelId="{43663FFD-79E8-47C2-8BBB-5A9B414FBF83}" type="presParOf" srcId="{10B707BA-12DD-4120-8A78-57841007BA89}" destId="{F8F16BBF-9BAB-4D3D-A325-6697506804A9}" srcOrd="1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31C36F0-5CAA-42E8-8A26-835CB9E3B66F}" type="doc">
      <dgm:prSet loTypeId="urn:microsoft.com/office/officeart/2005/8/layout/StepDownProcess" loCatId="process" qsTypeId="urn:microsoft.com/office/officeart/2005/8/quickstyle/simple1" qsCatId="simple" csTypeId="urn:microsoft.com/office/officeart/2005/8/colors/colorful2" csCatId="colorful" phldr="1"/>
      <dgm:spPr/>
    </dgm:pt>
    <dgm:pt modelId="{09D6D4FF-D515-4E65-BFBF-C64F7E3D5FE6}">
      <dgm:prSet phldrT="[Text]" custT="1"/>
      <dgm:spPr/>
      <dgm:t>
        <a:bodyPr/>
        <a:lstStyle/>
        <a:p>
          <a:r>
            <a:rPr lang="en-US" sz="2800"/>
            <a:t>Split region by HUC boundaries into 115 watersheds.</a:t>
          </a:r>
        </a:p>
      </dgm:t>
    </dgm:pt>
    <dgm:pt modelId="{21E7090C-B1B6-4EC3-BA0A-61074E778EB2}" type="parTrans" cxnId="{FEA6A28A-8C53-4273-9D3C-43BA3E1E2AAC}">
      <dgm:prSet/>
      <dgm:spPr/>
      <dgm:t>
        <a:bodyPr/>
        <a:lstStyle/>
        <a:p>
          <a:endParaRPr lang="en-US"/>
        </a:p>
      </dgm:t>
    </dgm:pt>
    <dgm:pt modelId="{35BD3A63-0C1F-4340-B32F-2CA942ECD419}" type="sibTrans" cxnId="{FEA6A28A-8C53-4273-9D3C-43BA3E1E2AAC}">
      <dgm:prSet/>
      <dgm:spPr/>
      <dgm:t>
        <a:bodyPr/>
        <a:lstStyle/>
        <a:p>
          <a:endParaRPr lang="en-US"/>
        </a:p>
      </dgm:t>
    </dgm:pt>
    <dgm:pt modelId="{C2E9C477-6D29-4D4C-907A-E75BC49B393D}">
      <dgm:prSet phldrT="[Text]" custT="1"/>
      <dgm:spPr/>
      <dgm:t>
        <a:bodyPr/>
        <a:lstStyle/>
        <a:p>
          <a:r>
            <a:rPr lang="en-US" sz="2800"/>
            <a:t>Evaluated watersheds based on the categories to create a score.</a:t>
          </a:r>
        </a:p>
      </dgm:t>
    </dgm:pt>
    <dgm:pt modelId="{07640365-5A48-48F4-9016-BF19CAFF3F8E}" type="parTrans" cxnId="{9317A2F8-B6B8-440F-BC48-FCDF8D26C900}">
      <dgm:prSet/>
      <dgm:spPr/>
      <dgm:t>
        <a:bodyPr/>
        <a:lstStyle/>
        <a:p>
          <a:endParaRPr lang="en-US"/>
        </a:p>
      </dgm:t>
    </dgm:pt>
    <dgm:pt modelId="{49C2770A-12DC-4FE8-85AD-B01F3B12ABD7}" type="sibTrans" cxnId="{9317A2F8-B6B8-440F-BC48-FCDF8D26C900}">
      <dgm:prSet/>
      <dgm:spPr/>
      <dgm:t>
        <a:bodyPr/>
        <a:lstStyle/>
        <a:p>
          <a:endParaRPr lang="en-US"/>
        </a:p>
      </dgm:t>
    </dgm:pt>
    <dgm:pt modelId="{615669EB-55A3-47A2-9D55-7A1B0B5CC53B}">
      <dgm:prSet phldrT="[Text]" custT="1"/>
      <dgm:spPr/>
      <dgm:t>
        <a:bodyPr/>
        <a:lstStyle/>
        <a:p>
          <a:r>
            <a:rPr lang="en-US" sz="2800" b="0" u="none"/>
            <a:t>Utilized the results to create knowledge gap and flood risk need maps.</a:t>
          </a:r>
        </a:p>
      </dgm:t>
    </dgm:pt>
    <dgm:pt modelId="{7F15C6C0-47DB-4CD1-9D6A-6215CB3DF803}" type="parTrans" cxnId="{FEA28311-2694-4128-A28A-BAED773CD384}">
      <dgm:prSet/>
      <dgm:spPr/>
      <dgm:t>
        <a:bodyPr/>
        <a:lstStyle/>
        <a:p>
          <a:endParaRPr lang="en-US"/>
        </a:p>
      </dgm:t>
    </dgm:pt>
    <dgm:pt modelId="{0BBF174B-6454-4AFD-9E4A-12E165839CA5}" type="sibTrans" cxnId="{FEA28311-2694-4128-A28A-BAED773CD384}">
      <dgm:prSet/>
      <dgm:spPr/>
      <dgm:t>
        <a:bodyPr/>
        <a:lstStyle/>
        <a:p>
          <a:endParaRPr lang="en-US"/>
        </a:p>
      </dgm:t>
    </dgm:pt>
    <dgm:pt modelId="{413192DD-970D-4288-A001-04C9BFB515D1}">
      <dgm:prSet phldrT="[Text]" custT="1"/>
      <dgm:spPr/>
      <dgm:t>
        <a:bodyPr/>
        <a:lstStyle/>
        <a:p>
          <a:r>
            <a:rPr lang="en-US" sz="2800"/>
            <a:t>Determined nine data categories with 20 subcategories</a:t>
          </a:r>
        </a:p>
      </dgm:t>
    </dgm:pt>
    <dgm:pt modelId="{F7BE3232-6AC0-4668-B9D1-676A75681A74}" type="parTrans" cxnId="{8AEEA4E6-D9B3-4511-BAEF-1BA7A2FE6ECB}">
      <dgm:prSet/>
      <dgm:spPr/>
      <dgm:t>
        <a:bodyPr/>
        <a:lstStyle/>
        <a:p>
          <a:endParaRPr lang="en-US"/>
        </a:p>
      </dgm:t>
    </dgm:pt>
    <dgm:pt modelId="{274C17D0-F136-4958-BCB5-0D430C01C218}" type="sibTrans" cxnId="{8AEEA4E6-D9B3-4511-BAEF-1BA7A2FE6ECB}">
      <dgm:prSet/>
      <dgm:spPr/>
      <dgm:t>
        <a:bodyPr/>
        <a:lstStyle/>
        <a:p>
          <a:endParaRPr lang="en-US"/>
        </a:p>
      </dgm:t>
    </dgm:pt>
    <dgm:pt modelId="{8BBE871A-D45F-4398-98AC-7E5B8F19DD0B}" type="pres">
      <dgm:prSet presAssocID="{131C36F0-5CAA-42E8-8A26-835CB9E3B66F}" presName="rootnode" presStyleCnt="0">
        <dgm:presLayoutVars>
          <dgm:chMax/>
          <dgm:chPref/>
          <dgm:dir/>
          <dgm:animLvl val="lvl"/>
        </dgm:presLayoutVars>
      </dgm:prSet>
      <dgm:spPr/>
    </dgm:pt>
    <dgm:pt modelId="{2F7C26A0-854B-47A0-B042-5C9A199BA8B8}" type="pres">
      <dgm:prSet presAssocID="{413192DD-970D-4288-A001-04C9BFB515D1}" presName="composite" presStyleCnt="0"/>
      <dgm:spPr/>
    </dgm:pt>
    <dgm:pt modelId="{5F2E2E98-6A62-4C04-8614-2ADDF784CD12}" type="pres">
      <dgm:prSet presAssocID="{413192DD-970D-4288-A001-04C9BFB515D1}" presName="bentUpArrow1" presStyleLbl="alignImgPlace1" presStyleIdx="0" presStyleCnt="3" custLinFactNeighborX="-46605" custLinFactNeighborY="-931"/>
      <dgm:spPr/>
    </dgm:pt>
    <dgm:pt modelId="{F56436FE-C154-4F93-9DAD-C9D2A15B7C3C}" type="pres">
      <dgm:prSet presAssocID="{413192DD-970D-4288-A001-04C9BFB515D1}" presName="ParentText" presStyleLbl="node1" presStyleIdx="0" presStyleCnt="4" custScaleX="267154">
        <dgm:presLayoutVars>
          <dgm:chMax val="1"/>
          <dgm:chPref val="1"/>
          <dgm:bulletEnabled val="1"/>
        </dgm:presLayoutVars>
      </dgm:prSet>
      <dgm:spPr/>
    </dgm:pt>
    <dgm:pt modelId="{3F423127-F386-4B12-B05C-CDEA638BCF48}" type="pres">
      <dgm:prSet presAssocID="{413192DD-970D-4288-A001-04C9BFB515D1}" presName="ChildText" presStyleLbl="revTx" presStyleIdx="0" presStyleCnt="3">
        <dgm:presLayoutVars>
          <dgm:chMax val="0"/>
          <dgm:chPref val="0"/>
          <dgm:bulletEnabled val="1"/>
        </dgm:presLayoutVars>
      </dgm:prSet>
      <dgm:spPr/>
    </dgm:pt>
    <dgm:pt modelId="{0768DA23-3AA7-440F-8DC3-CC4C3A77D5E5}" type="pres">
      <dgm:prSet presAssocID="{274C17D0-F136-4958-BCB5-0D430C01C218}" presName="sibTrans" presStyleCnt="0"/>
      <dgm:spPr/>
    </dgm:pt>
    <dgm:pt modelId="{8E2975C5-9AD6-40C8-8FC8-41FEEA3E1FAB}" type="pres">
      <dgm:prSet presAssocID="{09D6D4FF-D515-4E65-BFBF-C64F7E3D5FE6}" presName="composite" presStyleCnt="0"/>
      <dgm:spPr/>
    </dgm:pt>
    <dgm:pt modelId="{DF4F8673-0013-4886-BB55-18A53002BC44}" type="pres">
      <dgm:prSet presAssocID="{09D6D4FF-D515-4E65-BFBF-C64F7E3D5FE6}" presName="bentUpArrow1" presStyleLbl="alignImgPlace1" presStyleIdx="1" presStyleCnt="3" custLinFactNeighborX="-46605" custLinFactNeighborY="-931"/>
      <dgm:spPr/>
    </dgm:pt>
    <dgm:pt modelId="{F9711A6B-903F-42D4-AC32-CF0280D86186}" type="pres">
      <dgm:prSet presAssocID="{09D6D4FF-D515-4E65-BFBF-C64F7E3D5FE6}" presName="ParentText" presStyleLbl="node1" presStyleIdx="1" presStyleCnt="4" custScaleX="262792">
        <dgm:presLayoutVars>
          <dgm:chMax val="1"/>
          <dgm:chPref val="1"/>
          <dgm:bulletEnabled val="1"/>
        </dgm:presLayoutVars>
      </dgm:prSet>
      <dgm:spPr/>
    </dgm:pt>
    <dgm:pt modelId="{75CDFCCF-9603-4767-BC02-679056030370}" type="pres">
      <dgm:prSet presAssocID="{09D6D4FF-D515-4E65-BFBF-C64F7E3D5FE6}" presName="ChildText" presStyleLbl="revTx" presStyleIdx="1" presStyleCnt="3">
        <dgm:presLayoutVars>
          <dgm:chMax val="0"/>
          <dgm:chPref val="0"/>
          <dgm:bulletEnabled val="1"/>
        </dgm:presLayoutVars>
      </dgm:prSet>
      <dgm:spPr/>
    </dgm:pt>
    <dgm:pt modelId="{CB5A2B67-01E1-4183-87BD-79A63194F68B}" type="pres">
      <dgm:prSet presAssocID="{35BD3A63-0C1F-4340-B32F-2CA942ECD419}" presName="sibTrans" presStyleCnt="0"/>
      <dgm:spPr/>
    </dgm:pt>
    <dgm:pt modelId="{04850EFE-2B0E-49BA-9449-227DB24E6DAC}" type="pres">
      <dgm:prSet presAssocID="{C2E9C477-6D29-4D4C-907A-E75BC49B393D}" presName="composite" presStyleCnt="0"/>
      <dgm:spPr/>
    </dgm:pt>
    <dgm:pt modelId="{B3323CAE-A3CF-44AB-B4DF-6870CBF526E0}" type="pres">
      <dgm:prSet presAssocID="{C2E9C477-6D29-4D4C-907A-E75BC49B393D}" presName="bentUpArrow1" presStyleLbl="alignImgPlace1" presStyleIdx="2" presStyleCnt="3" custLinFactNeighborX="-46605" custLinFactNeighborY="-931"/>
      <dgm:spPr/>
    </dgm:pt>
    <dgm:pt modelId="{D4F58E61-5B3F-4460-9114-C06603A4BDE5}" type="pres">
      <dgm:prSet presAssocID="{C2E9C477-6D29-4D4C-907A-E75BC49B393D}" presName="ParentText" presStyleLbl="node1" presStyleIdx="2" presStyleCnt="4" custScaleX="262853">
        <dgm:presLayoutVars>
          <dgm:chMax val="1"/>
          <dgm:chPref val="1"/>
          <dgm:bulletEnabled val="1"/>
        </dgm:presLayoutVars>
      </dgm:prSet>
      <dgm:spPr/>
    </dgm:pt>
    <dgm:pt modelId="{08CB9104-36A8-4E4A-A89E-0872B3A27FA4}" type="pres">
      <dgm:prSet presAssocID="{C2E9C477-6D29-4D4C-907A-E75BC49B393D}" presName="ChildText" presStyleLbl="revTx" presStyleIdx="2" presStyleCnt="3">
        <dgm:presLayoutVars>
          <dgm:chMax val="0"/>
          <dgm:chPref val="0"/>
          <dgm:bulletEnabled val="1"/>
        </dgm:presLayoutVars>
      </dgm:prSet>
      <dgm:spPr/>
    </dgm:pt>
    <dgm:pt modelId="{E6AD4160-95E8-42E0-B906-7467B8672229}" type="pres">
      <dgm:prSet presAssocID="{49C2770A-12DC-4FE8-85AD-B01F3B12ABD7}" presName="sibTrans" presStyleCnt="0"/>
      <dgm:spPr/>
    </dgm:pt>
    <dgm:pt modelId="{A01750B0-733C-411A-A628-307A3E96C1D8}" type="pres">
      <dgm:prSet presAssocID="{615669EB-55A3-47A2-9D55-7A1B0B5CC53B}" presName="composite" presStyleCnt="0"/>
      <dgm:spPr/>
    </dgm:pt>
    <dgm:pt modelId="{577BE1DD-94AA-4D26-B653-BB8E60B51448}" type="pres">
      <dgm:prSet presAssocID="{615669EB-55A3-47A2-9D55-7A1B0B5CC53B}" presName="ParentText" presStyleLbl="node1" presStyleIdx="3" presStyleCnt="4" custScaleX="230669">
        <dgm:presLayoutVars>
          <dgm:chMax val="1"/>
          <dgm:chPref val="1"/>
          <dgm:bulletEnabled val="1"/>
        </dgm:presLayoutVars>
      </dgm:prSet>
      <dgm:spPr/>
    </dgm:pt>
  </dgm:ptLst>
  <dgm:cxnLst>
    <dgm:cxn modelId="{FEA28311-2694-4128-A28A-BAED773CD384}" srcId="{131C36F0-5CAA-42E8-8A26-835CB9E3B66F}" destId="{615669EB-55A3-47A2-9D55-7A1B0B5CC53B}" srcOrd="3" destOrd="0" parTransId="{7F15C6C0-47DB-4CD1-9D6A-6215CB3DF803}" sibTransId="{0BBF174B-6454-4AFD-9E4A-12E165839CA5}"/>
    <dgm:cxn modelId="{FEA6A28A-8C53-4273-9D3C-43BA3E1E2AAC}" srcId="{131C36F0-5CAA-42E8-8A26-835CB9E3B66F}" destId="{09D6D4FF-D515-4E65-BFBF-C64F7E3D5FE6}" srcOrd="1" destOrd="0" parTransId="{21E7090C-B1B6-4EC3-BA0A-61074E778EB2}" sibTransId="{35BD3A63-0C1F-4340-B32F-2CA942ECD419}"/>
    <dgm:cxn modelId="{CAC43D97-8292-46F4-BFF4-96A768FAEA8C}" type="presOf" srcId="{131C36F0-5CAA-42E8-8A26-835CB9E3B66F}" destId="{8BBE871A-D45F-4398-98AC-7E5B8F19DD0B}" srcOrd="0" destOrd="0" presId="urn:microsoft.com/office/officeart/2005/8/layout/StepDownProcess"/>
    <dgm:cxn modelId="{D8F46D9A-0136-4028-A993-1FE7E13524CB}" type="presOf" srcId="{615669EB-55A3-47A2-9D55-7A1B0B5CC53B}" destId="{577BE1DD-94AA-4D26-B653-BB8E60B51448}" srcOrd="0" destOrd="0" presId="urn:microsoft.com/office/officeart/2005/8/layout/StepDownProcess"/>
    <dgm:cxn modelId="{FE5D3EA1-CF29-4CB8-A58D-16DFB983B4DB}" type="presOf" srcId="{C2E9C477-6D29-4D4C-907A-E75BC49B393D}" destId="{D4F58E61-5B3F-4460-9114-C06603A4BDE5}" srcOrd="0" destOrd="0" presId="urn:microsoft.com/office/officeart/2005/8/layout/StepDownProcess"/>
    <dgm:cxn modelId="{8AEEA4E6-D9B3-4511-BAEF-1BA7A2FE6ECB}" srcId="{131C36F0-5CAA-42E8-8A26-835CB9E3B66F}" destId="{413192DD-970D-4288-A001-04C9BFB515D1}" srcOrd="0" destOrd="0" parTransId="{F7BE3232-6AC0-4668-B9D1-676A75681A74}" sibTransId="{274C17D0-F136-4958-BCB5-0D430C01C218}"/>
    <dgm:cxn modelId="{70C505E9-2306-463D-A207-81599FBF638C}" type="presOf" srcId="{09D6D4FF-D515-4E65-BFBF-C64F7E3D5FE6}" destId="{F9711A6B-903F-42D4-AC32-CF0280D86186}" srcOrd="0" destOrd="0" presId="urn:microsoft.com/office/officeart/2005/8/layout/StepDownProcess"/>
    <dgm:cxn modelId="{9317A2F8-B6B8-440F-BC48-FCDF8D26C900}" srcId="{131C36F0-5CAA-42E8-8A26-835CB9E3B66F}" destId="{C2E9C477-6D29-4D4C-907A-E75BC49B393D}" srcOrd="2" destOrd="0" parTransId="{07640365-5A48-48F4-9016-BF19CAFF3F8E}" sibTransId="{49C2770A-12DC-4FE8-85AD-B01F3B12ABD7}"/>
    <dgm:cxn modelId="{DACDBBFB-7D7A-457D-900F-AB1E8B3FE607}" type="presOf" srcId="{413192DD-970D-4288-A001-04C9BFB515D1}" destId="{F56436FE-C154-4F93-9DAD-C9D2A15B7C3C}" srcOrd="0" destOrd="0" presId="urn:microsoft.com/office/officeart/2005/8/layout/StepDownProcess"/>
    <dgm:cxn modelId="{F8FF1821-FFA8-490F-A8A7-413C1EE72F92}" type="presParOf" srcId="{8BBE871A-D45F-4398-98AC-7E5B8F19DD0B}" destId="{2F7C26A0-854B-47A0-B042-5C9A199BA8B8}" srcOrd="0" destOrd="0" presId="urn:microsoft.com/office/officeart/2005/8/layout/StepDownProcess"/>
    <dgm:cxn modelId="{1E49646F-CECA-4A6C-A6A4-716DF17CC378}" type="presParOf" srcId="{2F7C26A0-854B-47A0-B042-5C9A199BA8B8}" destId="{5F2E2E98-6A62-4C04-8614-2ADDF784CD12}" srcOrd="0" destOrd="0" presId="urn:microsoft.com/office/officeart/2005/8/layout/StepDownProcess"/>
    <dgm:cxn modelId="{5682A59F-1B87-4DE5-B498-17B3A29AFCBF}" type="presParOf" srcId="{2F7C26A0-854B-47A0-B042-5C9A199BA8B8}" destId="{F56436FE-C154-4F93-9DAD-C9D2A15B7C3C}" srcOrd="1" destOrd="0" presId="urn:microsoft.com/office/officeart/2005/8/layout/StepDownProcess"/>
    <dgm:cxn modelId="{D9C71028-ADBF-4224-9CA0-CB3FDB70444B}" type="presParOf" srcId="{2F7C26A0-854B-47A0-B042-5C9A199BA8B8}" destId="{3F423127-F386-4B12-B05C-CDEA638BCF48}" srcOrd="2" destOrd="0" presId="urn:microsoft.com/office/officeart/2005/8/layout/StepDownProcess"/>
    <dgm:cxn modelId="{F4B782F1-C8D7-46AD-9973-98FEBE03B7C1}" type="presParOf" srcId="{8BBE871A-D45F-4398-98AC-7E5B8F19DD0B}" destId="{0768DA23-3AA7-440F-8DC3-CC4C3A77D5E5}" srcOrd="1" destOrd="0" presId="urn:microsoft.com/office/officeart/2005/8/layout/StepDownProcess"/>
    <dgm:cxn modelId="{27640859-315C-4F79-AE14-9D0D9BBBCB06}" type="presParOf" srcId="{8BBE871A-D45F-4398-98AC-7E5B8F19DD0B}" destId="{8E2975C5-9AD6-40C8-8FC8-41FEEA3E1FAB}" srcOrd="2" destOrd="0" presId="urn:microsoft.com/office/officeart/2005/8/layout/StepDownProcess"/>
    <dgm:cxn modelId="{A3CEBD2E-0FC8-46DC-99A6-44058509D1D5}" type="presParOf" srcId="{8E2975C5-9AD6-40C8-8FC8-41FEEA3E1FAB}" destId="{DF4F8673-0013-4886-BB55-18A53002BC44}" srcOrd="0" destOrd="0" presId="urn:microsoft.com/office/officeart/2005/8/layout/StepDownProcess"/>
    <dgm:cxn modelId="{1767E170-E938-4079-AFBF-9D65FBB7AF33}" type="presParOf" srcId="{8E2975C5-9AD6-40C8-8FC8-41FEEA3E1FAB}" destId="{F9711A6B-903F-42D4-AC32-CF0280D86186}" srcOrd="1" destOrd="0" presId="urn:microsoft.com/office/officeart/2005/8/layout/StepDownProcess"/>
    <dgm:cxn modelId="{C6ECCDA2-5232-48CB-9137-FD5E4AB848DF}" type="presParOf" srcId="{8E2975C5-9AD6-40C8-8FC8-41FEEA3E1FAB}" destId="{75CDFCCF-9603-4767-BC02-679056030370}" srcOrd="2" destOrd="0" presId="urn:microsoft.com/office/officeart/2005/8/layout/StepDownProcess"/>
    <dgm:cxn modelId="{07FD2E96-B139-4ECD-ABBC-CC0E7EA35509}" type="presParOf" srcId="{8BBE871A-D45F-4398-98AC-7E5B8F19DD0B}" destId="{CB5A2B67-01E1-4183-87BD-79A63194F68B}" srcOrd="3" destOrd="0" presId="urn:microsoft.com/office/officeart/2005/8/layout/StepDownProcess"/>
    <dgm:cxn modelId="{2F7BB44E-A1DB-4327-B616-D94D70CFB32A}" type="presParOf" srcId="{8BBE871A-D45F-4398-98AC-7E5B8F19DD0B}" destId="{04850EFE-2B0E-49BA-9449-227DB24E6DAC}" srcOrd="4" destOrd="0" presId="urn:microsoft.com/office/officeart/2005/8/layout/StepDownProcess"/>
    <dgm:cxn modelId="{064B3B18-6417-4DDC-9712-AC0CBEA81112}" type="presParOf" srcId="{04850EFE-2B0E-49BA-9449-227DB24E6DAC}" destId="{B3323CAE-A3CF-44AB-B4DF-6870CBF526E0}" srcOrd="0" destOrd="0" presId="urn:microsoft.com/office/officeart/2005/8/layout/StepDownProcess"/>
    <dgm:cxn modelId="{0CD63EAB-790C-4238-AE62-668795D5A981}" type="presParOf" srcId="{04850EFE-2B0E-49BA-9449-227DB24E6DAC}" destId="{D4F58E61-5B3F-4460-9114-C06603A4BDE5}" srcOrd="1" destOrd="0" presId="urn:microsoft.com/office/officeart/2005/8/layout/StepDownProcess"/>
    <dgm:cxn modelId="{B083D852-1BA4-41BE-803B-1BE924D54E7A}" type="presParOf" srcId="{04850EFE-2B0E-49BA-9449-227DB24E6DAC}" destId="{08CB9104-36A8-4E4A-A89E-0872B3A27FA4}" srcOrd="2" destOrd="0" presId="urn:microsoft.com/office/officeart/2005/8/layout/StepDownProcess"/>
    <dgm:cxn modelId="{BB43B9A6-B75D-4833-BF73-3B902BEDF5E9}" type="presParOf" srcId="{8BBE871A-D45F-4398-98AC-7E5B8F19DD0B}" destId="{E6AD4160-95E8-42E0-B906-7467B8672229}" srcOrd="5" destOrd="0" presId="urn:microsoft.com/office/officeart/2005/8/layout/StepDownProcess"/>
    <dgm:cxn modelId="{50BF1F88-87E9-4A2C-9F1C-44D16987B31C}" type="presParOf" srcId="{8BBE871A-D45F-4398-98AC-7E5B8F19DD0B}" destId="{A01750B0-733C-411A-A628-307A3E96C1D8}" srcOrd="6" destOrd="0" presId="urn:microsoft.com/office/officeart/2005/8/layout/StepDownProcess"/>
    <dgm:cxn modelId="{6D379665-BC69-4F27-B257-2A119496C8B9}" type="presParOf" srcId="{A01750B0-733C-411A-A628-307A3E96C1D8}" destId="{577BE1DD-94AA-4D26-B653-BB8E60B51448}"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F5C75C1-4C9E-4961-9B48-16C870F3ED0D}" type="doc">
      <dgm:prSet loTypeId="urn:microsoft.com/office/officeart/2011/layout/ConvergingText" loCatId="process" qsTypeId="urn:microsoft.com/office/officeart/2005/8/quickstyle/simple1" qsCatId="simple" csTypeId="urn:microsoft.com/office/officeart/2005/8/colors/accent1_2" csCatId="accent1" phldr="1"/>
      <dgm:spPr/>
      <dgm:t>
        <a:bodyPr/>
        <a:lstStyle/>
        <a:p>
          <a:endParaRPr lang="en-US"/>
        </a:p>
      </dgm:t>
    </dgm:pt>
    <dgm:pt modelId="{ABD01AB7-CC18-4CD1-879F-F85176B58E63}">
      <dgm:prSet phldrT="[Text]"/>
      <dgm:spPr/>
      <dgm:t>
        <a:bodyPr/>
        <a:lstStyle/>
        <a:p>
          <a:r>
            <a:rPr lang="en-US" dirty="0"/>
            <a:t>Areas with Highest Flood Risk</a:t>
          </a:r>
        </a:p>
      </dgm:t>
    </dgm:pt>
    <dgm:pt modelId="{5C67F046-9778-4731-A6AC-06547EF6014E}" type="parTrans" cxnId="{4DAC2843-84E1-4E2B-822B-17915C559935}">
      <dgm:prSet/>
      <dgm:spPr/>
      <dgm:t>
        <a:bodyPr/>
        <a:lstStyle/>
        <a:p>
          <a:endParaRPr lang="en-US"/>
        </a:p>
      </dgm:t>
    </dgm:pt>
    <dgm:pt modelId="{A6F805F8-C483-4447-8297-6FCAB6FD9B9E}" type="sibTrans" cxnId="{4DAC2843-84E1-4E2B-822B-17915C559935}">
      <dgm:prSet/>
      <dgm:spPr/>
      <dgm:t>
        <a:bodyPr/>
        <a:lstStyle/>
        <a:p>
          <a:endParaRPr lang="en-US"/>
        </a:p>
      </dgm:t>
    </dgm:pt>
    <dgm:pt modelId="{9062D1B8-D8E6-4E47-95B1-60ECB707BF1B}">
      <dgm:prSet phldrT="[Text]"/>
      <dgm:spPr/>
      <dgm:t>
        <a:bodyPr/>
        <a:lstStyle/>
        <a:p>
          <a:r>
            <a:rPr lang="en-US" dirty="0"/>
            <a:t>Exposure Analysis (Task 2A)</a:t>
          </a:r>
        </a:p>
      </dgm:t>
    </dgm:pt>
    <dgm:pt modelId="{6FD827EF-E68E-4B2C-B63B-5D1347F4E187}" type="parTrans" cxnId="{14F66920-F14D-4635-A9E0-B2802170A04C}">
      <dgm:prSet/>
      <dgm:spPr/>
      <dgm:t>
        <a:bodyPr/>
        <a:lstStyle/>
        <a:p>
          <a:endParaRPr lang="en-US"/>
        </a:p>
      </dgm:t>
    </dgm:pt>
    <dgm:pt modelId="{07AC3E37-AA1B-4C85-BED2-CC09F289832D}" type="sibTrans" cxnId="{14F66920-F14D-4635-A9E0-B2802170A04C}">
      <dgm:prSet/>
      <dgm:spPr/>
      <dgm:t>
        <a:bodyPr/>
        <a:lstStyle/>
        <a:p>
          <a:endParaRPr lang="en-US"/>
        </a:p>
      </dgm:t>
    </dgm:pt>
    <dgm:pt modelId="{E5C9FC29-1B21-4C7A-86B0-E98F791EA076}">
      <dgm:prSet phldrT="[Text]"/>
      <dgm:spPr/>
      <dgm:t>
        <a:bodyPr/>
        <a:lstStyle/>
        <a:p>
          <a:r>
            <a:rPr lang="en-US" dirty="0"/>
            <a:t>Flood Management Practices (Task 3A)</a:t>
          </a:r>
        </a:p>
      </dgm:t>
    </dgm:pt>
    <dgm:pt modelId="{59AF84F5-846A-44BC-B221-AA11D7B9C200}" type="parTrans" cxnId="{F13902A4-74D1-4D03-8D63-DA862CD890D5}">
      <dgm:prSet/>
      <dgm:spPr/>
      <dgm:t>
        <a:bodyPr/>
        <a:lstStyle/>
        <a:p>
          <a:endParaRPr lang="en-US"/>
        </a:p>
      </dgm:t>
    </dgm:pt>
    <dgm:pt modelId="{6AB90111-7D74-47DF-A948-033535B227B9}" type="sibTrans" cxnId="{F13902A4-74D1-4D03-8D63-DA862CD890D5}">
      <dgm:prSet/>
      <dgm:spPr/>
      <dgm:t>
        <a:bodyPr/>
        <a:lstStyle/>
        <a:p>
          <a:endParaRPr lang="en-US"/>
        </a:p>
      </dgm:t>
    </dgm:pt>
    <dgm:pt modelId="{4E418F10-BDFC-4311-9022-AC12A20FA630}">
      <dgm:prSet phldrT="[Text]"/>
      <dgm:spPr/>
      <dgm:t>
        <a:bodyPr/>
        <a:lstStyle/>
        <a:p>
          <a:r>
            <a:rPr lang="en-US" dirty="0"/>
            <a:t>Project Evaluation (Task 1)</a:t>
          </a:r>
        </a:p>
      </dgm:t>
    </dgm:pt>
    <dgm:pt modelId="{2F849612-EB53-4798-A0B0-461F7C2FFABA}" type="parTrans" cxnId="{C915A894-259F-4CAA-947C-423704D5B414}">
      <dgm:prSet/>
      <dgm:spPr/>
      <dgm:t>
        <a:bodyPr/>
        <a:lstStyle/>
        <a:p>
          <a:endParaRPr lang="en-US"/>
        </a:p>
      </dgm:t>
    </dgm:pt>
    <dgm:pt modelId="{285B66B1-38DA-4341-BF87-D4E524168C42}" type="sibTrans" cxnId="{C915A894-259F-4CAA-947C-423704D5B414}">
      <dgm:prSet/>
      <dgm:spPr/>
      <dgm:t>
        <a:bodyPr/>
        <a:lstStyle/>
        <a:p>
          <a:endParaRPr lang="en-US"/>
        </a:p>
      </dgm:t>
    </dgm:pt>
    <dgm:pt modelId="{82CF648E-DCF7-47CD-B141-F2F24DC5627C}" type="pres">
      <dgm:prSet presAssocID="{9F5C75C1-4C9E-4961-9B48-16C870F3ED0D}" presName="Name0" presStyleCnt="0">
        <dgm:presLayoutVars>
          <dgm:chMax/>
          <dgm:chPref val="1"/>
          <dgm:dir/>
          <dgm:animOne val="branch"/>
          <dgm:animLvl val="lvl"/>
          <dgm:resizeHandles/>
        </dgm:presLayoutVars>
      </dgm:prSet>
      <dgm:spPr/>
    </dgm:pt>
    <dgm:pt modelId="{4030FC85-5DCD-45FC-B313-1A6D0206F33A}" type="pres">
      <dgm:prSet presAssocID="{ABD01AB7-CC18-4CD1-879F-F85176B58E63}" presName="composite" presStyleCnt="0"/>
      <dgm:spPr/>
    </dgm:pt>
    <dgm:pt modelId="{5B0C152E-8DF3-497B-8AB3-A3871ECB3137}" type="pres">
      <dgm:prSet presAssocID="{ABD01AB7-CC18-4CD1-879F-F85176B58E63}" presName="ParentAccent1" presStyleLbl="alignNode1" presStyleIdx="0" presStyleCnt="34"/>
      <dgm:spPr/>
    </dgm:pt>
    <dgm:pt modelId="{2F5A8B49-01F2-46F6-BFE9-41826BCD508F}" type="pres">
      <dgm:prSet presAssocID="{ABD01AB7-CC18-4CD1-879F-F85176B58E63}" presName="ParentAccent2" presStyleLbl="alignNode1" presStyleIdx="1" presStyleCnt="34"/>
      <dgm:spPr/>
    </dgm:pt>
    <dgm:pt modelId="{98025549-E615-48FC-9EE6-DB676936AFF1}" type="pres">
      <dgm:prSet presAssocID="{ABD01AB7-CC18-4CD1-879F-F85176B58E63}" presName="ParentAccent3" presStyleLbl="alignNode1" presStyleIdx="2" presStyleCnt="34"/>
      <dgm:spPr/>
    </dgm:pt>
    <dgm:pt modelId="{91BBE1B3-B868-4363-AB97-06D9FBFAC44A}" type="pres">
      <dgm:prSet presAssocID="{ABD01AB7-CC18-4CD1-879F-F85176B58E63}" presName="ParentAccent4" presStyleLbl="alignNode1" presStyleIdx="3" presStyleCnt="34"/>
      <dgm:spPr/>
    </dgm:pt>
    <dgm:pt modelId="{E78C1366-8821-4B8B-95E4-564DFCC8D527}" type="pres">
      <dgm:prSet presAssocID="{ABD01AB7-CC18-4CD1-879F-F85176B58E63}" presName="ParentAccent5" presStyleLbl="alignNode1" presStyleIdx="4" presStyleCnt="34"/>
      <dgm:spPr/>
    </dgm:pt>
    <dgm:pt modelId="{EBAC0BA7-DA16-4C24-A4D3-E75D6A064F9D}" type="pres">
      <dgm:prSet presAssocID="{ABD01AB7-CC18-4CD1-879F-F85176B58E63}" presName="ParentAccent6" presStyleLbl="alignNode1" presStyleIdx="5" presStyleCnt="34"/>
      <dgm:spPr/>
    </dgm:pt>
    <dgm:pt modelId="{CA5FF63F-2C38-459D-8436-E6D4F442BDD6}" type="pres">
      <dgm:prSet presAssocID="{ABD01AB7-CC18-4CD1-879F-F85176B58E63}" presName="ParentAccent7" presStyleLbl="alignNode1" presStyleIdx="6" presStyleCnt="34"/>
      <dgm:spPr/>
    </dgm:pt>
    <dgm:pt modelId="{C54ECCC2-F258-40F1-AFCD-3E8EA2DCCC82}" type="pres">
      <dgm:prSet presAssocID="{ABD01AB7-CC18-4CD1-879F-F85176B58E63}" presName="ParentAccent8" presStyleLbl="alignNode1" presStyleIdx="7" presStyleCnt="34"/>
      <dgm:spPr/>
    </dgm:pt>
    <dgm:pt modelId="{6516E132-BE1F-4271-880C-D5FAFB29D7D6}" type="pres">
      <dgm:prSet presAssocID="{ABD01AB7-CC18-4CD1-879F-F85176B58E63}" presName="ParentAccent9" presStyleLbl="alignNode1" presStyleIdx="8" presStyleCnt="34"/>
      <dgm:spPr/>
    </dgm:pt>
    <dgm:pt modelId="{2E6F9F61-DD3C-4129-9221-7DAFAF044475}" type="pres">
      <dgm:prSet presAssocID="{ABD01AB7-CC18-4CD1-879F-F85176B58E63}" presName="ParentAccent10" presStyleLbl="alignNode1" presStyleIdx="9" presStyleCnt="34"/>
      <dgm:spPr/>
    </dgm:pt>
    <dgm:pt modelId="{1D96973D-5739-4505-82B3-9569014244FA}" type="pres">
      <dgm:prSet presAssocID="{ABD01AB7-CC18-4CD1-879F-F85176B58E63}" presName="Parent" presStyleLbl="alignNode1" presStyleIdx="10" presStyleCnt="34">
        <dgm:presLayoutVars>
          <dgm:chMax val="5"/>
          <dgm:chPref val="3"/>
          <dgm:bulletEnabled val="1"/>
        </dgm:presLayoutVars>
      </dgm:prSet>
      <dgm:spPr/>
    </dgm:pt>
    <dgm:pt modelId="{41D1C122-E1AA-4701-8A23-5CAE7CBA0BFF}" type="pres">
      <dgm:prSet presAssocID="{4E418F10-BDFC-4311-9022-AC12A20FA630}" presName="Child1Accent1" presStyleLbl="alignNode1" presStyleIdx="11" presStyleCnt="34"/>
      <dgm:spPr/>
    </dgm:pt>
    <dgm:pt modelId="{3DA8E58B-5A1C-4AB0-BA4E-8AA6621BE25E}" type="pres">
      <dgm:prSet presAssocID="{4E418F10-BDFC-4311-9022-AC12A20FA630}" presName="Child1Accent2" presStyleLbl="alignNode1" presStyleIdx="12" presStyleCnt="34"/>
      <dgm:spPr/>
    </dgm:pt>
    <dgm:pt modelId="{B1482684-FED1-466D-8A41-F333E55637B3}" type="pres">
      <dgm:prSet presAssocID="{4E418F10-BDFC-4311-9022-AC12A20FA630}" presName="Child1Accent3" presStyleLbl="alignNode1" presStyleIdx="13" presStyleCnt="34"/>
      <dgm:spPr/>
    </dgm:pt>
    <dgm:pt modelId="{6DCB8FB7-F3B7-4627-A953-EE98F0D48059}" type="pres">
      <dgm:prSet presAssocID="{4E418F10-BDFC-4311-9022-AC12A20FA630}" presName="Child1Accent4" presStyleLbl="alignNode1" presStyleIdx="14" presStyleCnt="34"/>
      <dgm:spPr/>
    </dgm:pt>
    <dgm:pt modelId="{F46431CE-A212-4F29-ADB7-EA54651F82C9}" type="pres">
      <dgm:prSet presAssocID="{4E418F10-BDFC-4311-9022-AC12A20FA630}" presName="Child1Accent5" presStyleLbl="alignNode1" presStyleIdx="15" presStyleCnt="34"/>
      <dgm:spPr/>
    </dgm:pt>
    <dgm:pt modelId="{DD66ABBE-8B31-498F-A77F-3A8C79D94703}" type="pres">
      <dgm:prSet presAssocID="{4E418F10-BDFC-4311-9022-AC12A20FA630}" presName="Child1Accent6" presStyleLbl="alignNode1" presStyleIdx="16" presStyleCnt="34"/>
      <dgm:spPr/>
    </dgm:pt>
    <dgm:pt modelId="{088E08BA-A6EE-46DC-ACD2-B9D479EC1B62}" type="pres">
      <dgm:prSet presAssocID="{4E418F10-BDFC-4311-9022-AC12A20FA630}" presName="Child1Accent7" presStyleLbl="alignNode1" presStyleIdx="17" presStyleCnt="34"/>
      <dgm:spPr/>
    </dgm:pt>
    <dgm:pt modelId="{3FE76529-5272-40A2-A0A7-1EC8BD1368BB}" type="pres">
      <dgm:prSet presAssocID="{4E418F10-BDFC-4311-9022-AC12A20FA630}" presName="Child1Accent8" presStyleLbl="alignNode1" presStyleIdx="18" presStyleCnt="34"/>
      <dgm:spPr/>
    </dgm:pt>
    <dgm:pt modelId="{FC812E02-9A4E-42A1-95B7-CEBA571E7F37}" type="pres">
      <dgm:prSet presAssocID="{4E418F10-BDFC-4311-9022-AC12A20FA630}" presName="Child1Accent9" presStyleLbl="alignNode1" presStyleIdx="19" presStyleCnt="34"/>
      <dgm:spPr/>
    </dgm:pt>
    <dgm:pt modelId="{8AC10154-0DD9-4A06-B861-46E089D858DD}" type="pres">
      <dgm:prSet presAssocID="{4E418F10-BDFC-4311-9022-AC12A20FA630}" presName="Child1" presStyleLbl="revTx" presStyleIdx="0" presStyleCnt="3">
        <dgm:presLayoutVars>
          <dgm:chMax/>
          <dgm:chPref val="0"/>
          <dgm:bulletEnabled val="1"/>
        </dgm:presLayoutVars>
      </dgm:prSet>
      <dgm:spPr/>
    </dgm:pt>
    <dgm:pt modelId="{2BA1C806-76BC-4545-BAFC-513EFED062B7}" type="pres">
      <dgm:prSet presAssocID="{9062D1B8-D8E6-4E47-95B1-60ECB707BF1B}" presName="Child2Accent1" presStyleLbl="alignNode1" presStyleIdx="20" presStyleCnt="34"/>
      <dgm:spPr/>
    </dgm:pt>
    <dgm:pt modelId="{6579A7CC-C9DA-4BC1-A58C-28B8A73272F6}" type="pres">
      <dgm:prSet presAssocID="{9062D1B8-D8E6-4E47-95B1-60ECB707BF1B}" presName="Child2Accent2" presStyleLbl="alignNode1" presStyleIdx="21" presStyleCnt="34"/>
      <dgm:spPr/>
    </dgm:pt>
    <dgm:pt modelId="{6A830ACB-AB98-43A5-A1FD-EBAEF713819A}" type="pres">
      <dgm:prSet presAssocID="{9062D1B8-D8E6-4E47-95B1-60ECB707BF1B}" presName="Child2Accent3" presStyleLbl="alignNode1" presStyleIdx="22" presStyleCnt="34"/>
      <dgm:spPr/>
    </dgm:pt>
    <dgm:pt modelId="{5731FF49-200F-4C5D-95A0-63883AB99D05}" type="pres">
      <dgm:prSet presAssocID="{9062D1B8-D8E6-4E47-95B1-60ECB707BF1B}" presName="Child2Accent4" presStyleLbl="alignNode1" presStyleIdx="23" presStyleCnt="34"/>
      <dgm:spPr/>
    </dgm:pt>
    <dgm:pt modelId="{E102AC1A-C5DA-4ECE-B722-1AF3B3EC9136}" type="pres">
      <dgm:prSet presAssocID="{9062D1B8-D8E6-4E47-95B1-60ECB707BF1B}" presName="Child2Accent5" presStyleLbl="alignNode1" presStyleIdx="24" presStyleCnt="34"/>
      <dgm:spPr/>
    </dgm:pt>
    <dgm:pt modelId="{71FD3681-CFC7-455D-B9CD-8EB7D82B4203}" type="pres">
      <dgm:prSet presAssocID="{9062D1B8-D8E6-4E47-95B1-60ECB707BF1B}" presName="Child2Accent6" presStyleLbl="alignNode1" presStyleIdx="25" presStyleCnt="34"/>
      <dgm:spPr/>
    </dgm:pt>
    <dgm:pt modelId="{620034C9-4657-4631-A761-8508BA7F741A}" type="pres">
      <dgm:prSet presAssocID="{9062D1B8-D8E6-4E47-95B1-60ECB707BF1B}" presName="Child2Accent7" presStyleLbl="alignNode1" presStyleIdx="26" presStyleCnt="34"/>
      <dgm:spPr/>
    </dgm:pt>
    <dgm:pt modelId="{E934FD5B-785F-4C5C-BA01-0157061AB319}" type="pres">
      <dgm:prSet presAssocID="{9062D1B8-D8E6-4E47-95B1-60ECB707BF1B}" presName="Child2" presStyleLbl="revTx" presStyleIdx="1" presStyleCnt="3">
        <dgm:presLayoutVars>
          <dgm:chMax/>
          <dgm:chPref val="0"/>
          <dgm:bulletEnabled val="1"/>
        </dgm:presLayoutVars>
      </dgm:prSet>
      <dgm:spPr/>
    </dgm:pt>
    <dgm:pt modelId="{E662A506-95F0-4E8D-AAB2-798816F48E16}" type="pres">
      <dgm:prSet presAssocID="{E5C9FC29-1B21-4C7A-86B0-E98F791EA076}" presName="Child3Accent1" presStyleLbl="alignNode1" presStyleIdx="27" presStyleCnt="34"/>
      <dgm:spPr/>
    </dgm:pt>
    <dgm:pt modelId="{6B352D72-39FE-4355-8939-6B2BEF3B35BF}" type="pres">
      <dgm:prSet presAssocID="{E5C9FC29-1B21-4C7A-86B0-E98F791EA076}" presName="Child3Accent2" presStyleLbl="alignNode1" presStyleIdx="28" presStyleCnt="34"/>
      <dgm:spPr/>
    </dgm:pt>
    <dgm:pt modelId="{40E1D7A1-563D-4190-921A-C22B9B5C8C80}" type="pres">
      <dgm:prSet presAssocID="{E5C9FC29-1B21-4C7A-86B0-E98F791EA076}" presName="Child3Accent3" presStyleLbl="alignNode1" presStyleIdx="29" presStyleCnt="34"/>
      <dgm:spPr/>
    </dgm:pt>
    <dgm:pt modelId="{723FCEEF-1060-43F7-BCA0-E3E72761A456}" type="pres">
      <dgm:prSet presAssocID="{E5C9FC29-1B21-4C7A-86B0-E98F791EA076}" presName="Child3Accent4" presStyleLbl="alignNode1" presStyleIdx="30" presStyleCnt="34"/>
      <dgm:spPr/>
    </dgm:pt>
    <dgm:pt modelId="{0AD0A057-1FB3-4F42-B1B3-1E88883C577F}" type="pres">
      <dgm:prSet presAssocID="{E5C9FC29-1B21-4C7A-86B0-E98F791EA076}" presName="Child3Accent5" presStyleLbl="alignNode1" presStyleIdx="31" presStyleCnt="34"/>
      <dgm:spPr/>
    </dgm:pt>
    <dgm:pt modelId="{44179039-6CF2-4630-8553-A0677AA27223}" type="pres">
      <dgm:prSet presAssocID="{E5C9FC29-1B21-4C7A-86B0-E98F791EA076}" presName="Child3Accent6" presStyleLbl="alignNode1" presStyleIdx="32" presStyleCnt="34"/>
      <dgm:spPr/>
    </dgm:pt>
    <dgm:pt modelId="{45D6DF9C-5D7E-4EDF-940A-62FA33D23D95}" type="pres">
      <dgm:prSet presAssocID="{E5C9FC29-1B21-4C7A-86B0-E98F791EA076}" presName="Child3Accent7" presStyleLbl="alignNode1" presStyleIdx="33" presStyleCnt="34"/>
      <dgm:spPr/>
    </dgm:pt>
    <dgm:pt modelId="{5F7D2627-D245-453E-9E9E-007A326B1943}" type="pres">
      <dgm:prSet presAssocID="{E5C9FC29-1B21-4C7A-86B0-E98F791EA076}" presName="Child3" presStyleLbl="revTx" presStyleIdx="2" presStyleCnt="3">
        <dgm:presLayoutVars>
          <dgm:chMax/>
          <dgm:chPref val="0"/>
          <dgm:bulletEnabled val="1"/>
        </dgm:presLayoutVars>
      </dgm:prSet>
      <dgm:spPr/>
    </dgm:pt>
  </dgm:ptLst>
  <dgm:cxnLst>
    <dgm:cxn modelId="{14F66920-F14D-4635-A9E0-B2802170A04C}" srcId="{ABD01AB7-CC18-4CD1-879F-F85176B58E63}" destId="{9062D1B8-D8E6-4E47-95B1-60ECB707BF1B}" srcOrd="1" destOrd="0" parTransId="{6FD827EF-E68E-4B2C-B63B-5D1347F4E187}" sibTransId="{07AC3E37-AA1B-4C85-BED2-CC09F289832D}"/>
    <dgm:cxn modelId="{457E672F-DEE6-4AAF-85E8-3B7E27369E2A}" type="presOf" srcId="{ABD01AB7-CC18-4CD1-879F-F85176B58E63}" destId="{1D96973D-5739-4505-82B3-9569014244FA}" srcOrd="0" destOrd="0" presId="urn:microsoft.com/office/officeart/2011/layout/ConvergingText"/>
    <dgm:cxn modelId="{4DAC2843-84E1-4E2B-822B-17915C559935}" srcId="{9F5C75C1-4C9E-4961-9B48-16C870F3ED0D}" destId="{ABD01AB7-CC18-4CD1-879F-F85176B58E63}" srcOrd="0" destOrd="0" parTransId="{5C67F046-9778-4731-A6AC-06547EF6014E}" sibTransId="{A6F805F8-C483-4447-8297-6FCAB6FD9B9E}"/>
    <dgm:cxn modelId="{5F59EB76-E578-44C8-A877-C6936C542F28}" type="presOf" srcId="{9F5C75C1-4C9E-4961-9B48-16C870F3ED0D}" destId="{82CF648E-DCF7-47CD-B141-F2F24DC5627C}" srcOrd="0" destOrd="0" presId="urn:microsoft.com/office/officeart/2011/layout/ConvergingText"/>
    <dgm:cxn modelId="{C915A894-259F-4CAA-947C-423704D5B414}" srcId="{ABD01AB7-CC18-4CD1-879F-F85176B58E63}" destId="{4E418F10-BDFC-4311-9022-AC12A20FA630}" srcOrd="0" destOrd="0" parTransId="{2F849612-EB53-4798-A0B0-461F7C2FFABA}" sibTransId="{285B66B1-38DA-4341-BF87-D4E524168C42}"/>
    <dgm:cxn modelId="{F13902A4-74D1-4D03-8D63-DA862CD890D5}" srcId="{ABD01AB7-CC18-4CD1-879F-F85176B58E63}" destId="{E5C9FC29-1B21-4C7A-86B0-E98F791EA076}" srcOrd="2" destOrd="0" parTransId="{59AF84F5-846A-44BC-B221-AA11D7B9C200}" sibTransId="{6AB90111-7D74-47DF-A948-033535B227B9}"/>
    <dgm:cxn modelId="{4FF8CAA4-F832-4DAA-92AE-D28175A01325}" type="presOf" srcId="{4E418F10-BDFC-4311-9022-AC12A20FA630}" destId="{8AC10154-0DD9-4A06-B861-46E089D858DD}" srcOrd="0" destOrd="0" presId="urn:microsoft.com/office/officeart/2011/layout/ConvergingText"/>
    <dgm:cxn modelId="{482368D9-1410-4408-8C37-C1FFE2BF5E0D}" type="presOf" srcId="{E5C9FC29-1B21-4C7A-86B0-E98F791EA076}" destId="{5F7D2627-D245-453E-9E9E-007A326B1943}" srcOrd="0" destOrd="0" presId="urn:microsoft.com/office/officeart/2011/layout/ConvergingText"/>
    <dgm:cxn modelId="{686008E9-AF72-40E5-B97A-6ABF5AF93402}" type="presOf" srcId="{9062D1B8-D8E6-4E47-95B1-60ECB707BF1B}" destId="{E934FD5B-785F-4C5C-BA01-0157061AB319}" srcOrd="0" destOrd="0" presId="urn:microsoft.com/office/officeart/2011/layout/ConvergingText"/>
    <dgm:cxn modelId="{CD3B83CB-A35E-49EC-82C2-77256E5C7B12}" type="presParOf" srcId="{82CF648E-DCF7-47CD-B141-F2F24DC5627C}" destId="{4030FC85-5DCD-45FC-B313-1A6D0206F33A}" srcOrd="0" destOrd="0" presId="urn:microsoft.com/office/officeart/2011/layout/ConvergingText"/>
    <dgm:cxn modelId="{CB16981F-35FD-4F01-848B-763311038F1B}" type="presParOf" srcId="{4030FC85-5DCD-45FC-B313-1A6D0206F33A}" destId="{5B0C152E-8DF3-497B-8AB3-A3871ECB3137}" srcOrd="0" destOrd="0" presId="urn:microsoft.com/office/officeart/2011/layout/ConvergingText"/>
    <dgm:cxn modelId="{40F52014-926E-4584-A60D-EA67CD0E83D8}" type="presParOf" srcId="{4030FC85-5DCD-45FC-B313-1A6D0206F33A}" destId="{2F5A8B49-01F2-46F6-BFE9-41826BCD508F}" srcOrd="1" destOrd="0" presId="urn:microsoft.com/office/officeart/2011/layout/ConvergingText"/>
    <dgm:cxn modelId="{88BEE2D7-7B42-4431-93AD-87FF74A591AD}" type="presParOf" srcId="{4030FC85-5DCD-45FC-B313-1A6D0206F33A}" destId="{98025549-E615-48FC-9EE6-DB676936AFF1}" srcOrd="2" destOrd="0" presId="urn:microsoft.com/office/officeart/2011/layout/ConvergingText"/>
    <dgm:cxn modelId="{536C75AC-4C6D-4F57-A2DB-FDBC40934622}" type="presParOf" srcId="{4030FC85-5DCD-45FC-B313-1A6D0206F33A}" destId="{91BBE1B3-B868-4363-AB97-06D9FBFAC44A}" srcOrd="3" destOrd="0" presId="urn:microsoft.com/office/officeart/2011/layout/ConvergingText"/>
    <dgm:cxn modelId="{0E5E3FC0-E89F-445F-923D-8F96AF24CF30}" type="presParOf" srcId="{4030FC85-5DCD-45FC-B313-1A6D0206F33A}" destId="{E78C1366-8821-4B8B-95E4-564DFCC8D527}" srcOrd="4" destOrd="0" presId="urn:microsoft.com/office/officeart/2011/layout/ConvergingText"/>
    <dgm:cxn modelId="{2219AAA9-7FDD-4C22-8AB8-F0991584B6CD}" type="presParOf" srcId="{4030FC85-5DCD-45FC-B313-1A6D0206F33A}" destId="{EBAC0BA7-DA16-4C24-A4D3-E75D6A064F9D}" srcOrd="5" destOrd="0" presId="urn:microsoft.com/office/officeart/2011/layout/ConvergingText"/>
    <dgm:cxn modelId="{27BE7FF9-F568-4942-B34D-8A0C0FB248DB}" type="presParOf" srcId="{4030FC85-5DCD-45FC-B313-1A6D0206F33A}" destId="{CA5FF63F-2C38-459D-8436-E6D4F442BDD6}" srcOrd="6" destOrd="0" presId="urn:microsoft.com/office/officeart/2011/layout/ConvergingText"/>
    <dgm:cxn modelId="{9968FBB5-9DD8-4379-AEEF-7FF9E0FBB778}" type="presParOf" srcId="{4030FC85-5DCD-45FC-B313-1A6D0206F33A}" destId="{C54ECCC2-F258-40F1-AFCD-3E8EA2DCCC82}" srcOrd="7" destOrd="0" presId="urn:microsoft.com/office/officeart/2011/layout/ConvergingText"/>
    <dgm:cxn modelId="{31D28590-E75B-4A2C-9AF7-A3813658B773}" type="presParOf" srcId="{4030FC85-5DCD-45FC-B313-1A6D0206F33A}" destId="{6516E132-BE1F-4271-880C-D5FAFB29D7D6}" srcOrd="8" destOrd="0" presId="urn:microsoft.com/office/officeart/2011/layout/ConvergingText"/>
    <dgm:cxn modelId="{C71A794A-9671-46ED-A676-49740FFC76EE}" type="presParOf" srcId="{4030FC85-5DCD-45FC-B313-1A6D0206F33A}" destId="{2E6F9F61-DD3C-4129-9221-7DAFAF044475}" srcOrd="9" destOrd="0" presId="urn:microsoft.com/office/officeart/2011/layout/ConvergingText"/>
    <dgm:cxn modelId="{E1D01A5D-73E2-462E-A720-05DE85347E4E}" type="presParOf" srcId="{4030FC85-5DCD-45FC-B313-1A6D0206F33A}" destId="{1D96973D-5739-4505-82B3-9569014244FA}" srcOrd="10" destOrd="0" presId="urn:microsoft.com/office/officeart/2011/layout/ConvergingText"/>
    <dgm:cxn modelId="{96DD36FA-8886-4603-8700-0405360CBC06}" type="presParOf" srcId="{4030FC85-5DCD-45FC-B313-1A6D0206F33A}" destId="{41D1C122-E1AA-4701-8A23-5CAE7CBA0BFF}" srcOrd="11" destOrd="0" presId="urn:microsoft.com/office/officeart/2011/layout/ConvergingText"/>
    <dgm:cxn modelId="{59A88BCA-060E-4314-8E08-8A628717650C}" type="presParOf" srcId="{4030FC85-5DCD-45FC-B313-1A6D0206F33A}" destId="{3DA8E58B-5A1C-4AB0-BA4E-8AA6621BE25E}" srcOrd="12" destOrd="0" presId="urn:microsoft.com/office/officeart/2011/layout/ConvergingText"/>
    <dgm:cxn modelId="{8D20A138-D4C0-4C1F-B5ED-0022D0303DEA}" type="presParOf" srcId="{4030FC85-5DCD-45FC-B313-1A6D0206F33A}" destId="{B1482684-FED1-466D-8A41-F333E55637B3}" srcOrd="13" destOrd="0" presId="urn:microsoft.com/office/officeart/2011/layout/ConvergingText"/>
    <dgm:cxn modelId="{24458538-10AB-42AB-AFE6-DE2A4D07EDE5}" type="presParOf" srcId="{4030FC85-5DCD-45FC-B313-1A6D0206F33A}" destId="{6DCB8FB7-F3B7-4627-A953-EE98F0D48059}" srcOrd="14" destOrd="0" presId="urn:microsoft.com/office/officeart/2011/layout/ConvergingText"/>
    <dgm:cxn modelId="{5DA0CBA4-C158-4329-82B7-B3074A288D54}" type="presParOf" srcId="{4030FC85-5DCD-45FC-B313-1A6D0206F33A}" destId="{F46431CE-A212-4F29-ADB7-EA54651F82C9}" srcOrd="15" destOrd="0" presId="urn:microsoft.com/office/officeart/2011/layout/ConvergingText"/>
    <dgm:cxn modelId="{EDCD6606-D465-4767-80EC-FEBDB537110E}" type="presParOf" srcId="{4030FC85-5DCD-45FC-B313-1A6D0206F33A}" destId="{DD66ABBE-8B31-498F-A77F-3A8C79D94703}" srcOrd="16" destOrd="0" presId="urn:microsoft.com/office/officeart/2011/layout/ConvergingText"/>
    <dgm:cxn modelId="{3622686B-9542-4D98-9299-DCCE732D35EA}" type="presParOf" srcId="{4030FC85-5DCD-45FC-B313-1A6D0206F33A}" destId="{088E08BA-A6EE-46DC-ACD2-B9D479EC1B62}" srcOrd="17" destOrd="0" presId="urn:microsoft.com/office/officeart/2011/layout/ConvergingText"/>
    <dgm:cxn modelId="{809048E1-AAB7-4A20-92B9-28E98988B0E6}" type="presParOf" srcId="{4030FC85-5DCD-45FC-B313-1A6D0206F33A}" destId="{3FE76529-5272-40A2-A0A7-1EC8BD1368BB}" srcOrd="18" destOrd="0" presId="urn:microsoft.com/office/officeart/2011/layout/ConvergingText"/>
    <dgm:cxn modelId="{B5CFFE6D-BF6E-4CFA-A3E4-D84A194958DB}" type="presParOf" srcId="{4030FC85-5DCD-45FC-B313-1A6D0206F33A}" destId="{FC812E02-9A4E-42A1-95B7-CEBA571E7F37}" srcOrd="19" destOrd="0" presId="urn:microsoft.com/office/officeart/2011/layout/ConvergingText"/>
    <dgm:cxn modelId="{E2A20E12-851E-495C-8E21-5012CB5B1C5F}" type="presParOf" srcId="{4030FC85-5DCD-45FC-B313-1A6D0206F33A}" destId="{8AC10154-0DD9-4A06-B861-46E089D858DD}" srcOrd="20" destOrd="0" presId="urn:microsoft.com/office/officeart/2011/layout/ConvergingText"/>
    <dgm:cxn modelId="{A5945017-95E7-4830-B388-64F70498F923}" type="presParOf" srcId="{4030FC85-5DCD-45FC-B313-1A6D0206F33A}" destId="{2BA1C806-76BC-4545-BAFC-513EFED062B7}" srcOrd="21" destOrd="0" presId="urn:microsoft.com/office/officeart/2011/layout/ConvergingText"/>
    <dgm:cxn modelId="{B3C0B9CD-29EE-4591-8B97-C063E1C61583}" type="presParOf" srcId="{4030FC85-5DCD-45FC-B313-1A6D0206F33A}" destId="{6579A7CC-C9DA-4BC1-A58C-28B8A73272F6}" srcOrd="22" destOrd="0" presId="urn:microsoft.com/office/officeart/2011/layout/ConvergingText"/>
    <dgm:cxn modelId="{4D801480-074E-4223-94A0-BFC4DFE9A023}" type="presParOf" srcId="{4030FC85-5DCD-45FC-B313-1A6D0206F33A}" destId="{6A830ACB-AB98-43A5-A1FD-EBAEF713819A}" srcOrd="23" destOrd="0" presId="urn:microsoft.com/office/officeart/2011/layout/ConvergingText"/>
    <dgm:cxn modelId="{0EF3B5FF-4A2B-4BA8-AB92-1EA91639EA2C}" type="presParOf" srcId="{4030FC85-5DCD-45FC-B313-1A6D0206F33A}" destId="{5731FF49-200F-4C5D-95A0-63883AB99D05}" srcOrd="24" destOrd="0" presId="urn:microsoft.com/office/officeart/2011/layout/ConvergingText"/>
    <dgm:cxn modelId="{2200D359-E1AF-485E-9484-DE84C9EE835D}" type="presParOf" srcId="{4030FC85-5DCD-45FC-B313-1A6D0206F33A}" destId="{E102AC1A-C5DA-4ECE-B722-1AF3B3EC9136}" srcOrd="25" destOrd="0" presId="urn:microsoft.com/office/officeart/2011/layout/ConvergingText"/>
    <dgm:cxn modelId="{ABD57325-42D7-4251-A10E-6171DE56B46E}" type="presParOf" srcId="{4030FC85-5DCD-45FC-B313-1A6D0206F33A}" destId="{71FD3681-CFC7-455D-B9CD-8EB7D82B4203}" srcOrd="26" destOrd="0" presId="urn:microsoft.com/office/officeart/2011/layout/ConvergingText"/>
    <dgm:cxn modelId="{D351E4CC-BC11-4A23-A6F2-AD3740069543}" type="presParOf" srcId="{4030FC85-5DCD-45FC-B313-1A6D0206F33A}" destId="{620034C9-4657-4631-A761-8508BA7F741A}" srcOrd="27" destOrd="0" presId="urn:microsoft.com/office/officeart/2011/layout/ConvergingText"/>
    <dgm:cxn modelId="{266B3D0D-C61A-4054-A347-96A3938EEFDA}" type="presParOf" srcId="{4030FC85-5DCD-45FC-B313-1A6D0206F33A}" destId="{E934FD5B-785F-4C5C-BA01-0157061AB319}" srcOrd="28" destOrd="0" presId="urn:microsoft.com/office/officeart/2011/layout/ConvergingText"/>
    <dgm:cxn modelId="{1B50B6F7-83DA-4CE2-A234-93DEE7C8C44A}" type="presParOf" srcId="{4030FC85-5DCD-45FC-B313-1A6D0206F33A}" destId="{E662A506-95F0-4E8D-AAB2-798816F48E16}" srcOrd="29" destOrd="0" presId="urn:microsoft.com/office/officeart/2011/layout/ConvergingText"/>
    <dgm:cxn modelId="{0109017B-2C0A-420F-8176-C74112F0FC88}" type="presParOf" srcId="{4030FC85-5DCD-45FC-B313-1A6D0206F33A}" destId="{6B352D72-39FE-4355-8939-6B2BEF3B35BF}" srcOrd="30" destOrd="0" presId="urn:microsoft.com/office/officeart/2011/layout/ConvergingText"/>
    <dgm:cxn modelId="{8EEA2A6A-6E7A-4BC6-AFB1-F0AD2F14F65E}" type="presParOf" srcId="{4030FC85-5DCD-45FC-B313-1A6D0206F33A}" destId="{40E1D7A1-563D-4190-921A-C22B9B5C8C80}" srcOrd="31" destOrd="0" presId="urn:microsoft.com/office/officeart/2011/layout/ConvergingText"/>
    <dgm:cxn modelId="{94F9687B-A76B-48DA-92A3-92F701661D53}" type="presParOf" srcId="{4030FC85-5DCD-45FC-B313-1A6D0206F33A}" destId="{723FCEEF-1060-43F7-BCA0-E3E72761A456}" srcOrd="32" destOrd="0" presId="urn:microsoft.com/office/officeart/2011/layout/ConvergingText"/>
    <dgm:cxn modelId="{2322343D-8B06-445D-966C-DDC958625EFA}" type="presParOf" srcId="{4030FC85-5DCD-45FC-B313-1A6D0206F33A}" destId="{0AD0A057-1FB3-4F42-B1B3-1E88883C577F}" srcOrd="33" destOrd="0" presId="urn:microsoft.com/office/officeart/2011/layout/ConvergingText"/>
    <dgm:cxn modelId="{76D63123-AEC5-46BA-8489-5483EFD8DBD0}" type="presParOf" srcId="{4030FC85-5DCD-45FC-B313-1A6D0206F33A}" destId="{44179039-6CF2-4630-8553-A0677AA27223}" srcOrd="34" destOrd="0" presId="urn:microsoft.com/office/officeart/2011/layout/ConvergingText"/>
    <dgm:cxn modelId="{2D70008C-53B2-40ED-8900-1A7FA3849F66}" type="presParOf" srcId="{4030FC85-5DCD-45FC-B313-1A6D0206F33A}" destId="{45D6DF9C-5D7E-4EDF-940A-62FA33D23D95}" srcOrd="35" destOrd="0" presId="urn:microsoft.com/office/officeart/2011/layout/ConvergingText"/>
    <dgm:cxn modelId="{6E43D2C3-6B30-4B48-8CC6-17441F1261B8}" type="presParOf" srcId="{4030FC85-5DCD-45FC-B313-1A6D0206F33A}" destId="{5F7D2627-D245-453E-9E9E-007A326B1943}" srcOrd="36" destOrd="0" presId="urn:microsoft.com/office/officeart/2011/layout/Converging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C7C96F3-940B-4BBD-98B9-0731808E06C6}" type="doc">
      <dgm:prSet loTypeId="urn:microsoft.com/office/officeart/2011/layout/ConvergingText" loCatId="process" qsTypeId="urn:microsoft.com/office/officeart/2005/8/quickstyle/simple1" qsCatId="simple" csTypeId="urn:microsoft.com/office/officeart/2005/8/colors/accent1_2" csCatId="accent1" phldr="1"/>
      <dgm:spPr/>
      <dgm:t>
        <a:bodyPr/>
        <a:lstStyle/>
        <a:p>
          <a:endParaRPr lang="en-US"/>
        </a:p>
      </dgm:t>
    </dgm:pt>
    <dgm:pt modelId="{758EBAB2-8450-464D-962C-8B37AD1E5AA4}">
      <dgm:prSet phldrT="[Text]"/>
      <dgm:spPr/>
      <dgm:t>
        <a:bodyPr/>
        <a:lstStyle/>
        <a:p>
          <a:r>
            <a:rPr lang="en-US" dirty="0"/>
            <a:t>Flood Risk Gaps</a:t>
          </a:r>
        </a:p>
      </dgm:t>
    </dgm:pt>
    <dgm:pt modelId="{34271FC7-3835-4D0C-9A69-3EFA5EEE9553}" type="parTrans" cxnId="{EC91980E-6046-4281-B5EC-B5AF4A6FAA4D}">
      <dgm:prSet/>
      <dgm:spPr/>
      <dgm:t>
        <a:bodyPr/>
        <a:lstStyle/>
        <a:p>
          <a:endParaRPr lang="en-US"/>
        </a:p>
      </dgm:t>
    </dgm:pt>
    <dgm:pt modelId="{9803DDF4-D827-4A04-A1FD-E19A52601FEF}" type="sibTrans" cxnId="{EC91980E-6046-4281-B5EC-B5AF4A6FAA4D}">
      <dgm:prSet/>
      <dgm:spPr/>
      <dgm:t>
        <a:bodyPr/>
        <a:lstStyle/>
        <a:p>
          <a:endParaRPr lang="en-US"/>
        </a:p>
      </dgm:t>
    </dgm:pt>
    <dgm:pt modelId="{417DE5A3-C57C-4112-BB67-6C14DF28235A}">
      <dgm:prSet phldrT="[Text]"/>
      <dgm:spPr/>
      <dgm:t>
        <a:bodyPr/>
        <a:lstStyle/>
        <a:p>
          <a:r>
            <a:rPr lang="en-US" dirty="0"/>
            <a:t>Availability of maps (Task 1)</a:t>
          </a:r>
        </a:p>
      </dgm:t>
    </dgm:pt>
    <dgm:pt modelId="{72BB4A91-D6ED-4283-894C-B11C597E9B28}" type="parTrans" cxnId="{7EE29503-A806-462C-B1FD-4EADB0624AE8}">
      <dgm:prSet/>
      <dgm:spPr/>
      <dgm:t>
        <a:bodyPr/>
        <a:lstStyle/>
        <a:p>
          <a:endParaRPr lang="en-US"/>
        </a:p>
      </dgm:t>
    </dgm:pt>
    <dgm:pt modelId="{2E4F00E2-C82E-4825-A57D-A357FB46C11A}" type="sibTrans" cxnId="{7EE29503-A806-462C-B1FD-4EADB0624AE8}">
      <dgm:prSet/>
      <dgm:spPr/>
      <dgm:t>
        <a:bodyPr/>
        <a:lstStyle/>
        <a:p>
          <a:endParaRPr lang="en-US"/>
        </a:p>
      </dgm:t>
    </dgm:pt>
    <dgm:pt modelId="{E361E612-DE33-4AB3-B220-FDA5051395FD}">
      <dgm:prSet phldrT="[Text]"/>
      <dgm:spPr/>
      <dgm:t>
        <a:bodyPr/>
        <a:lstStyle/>
        <a:p>
          <a:r>
            <a:rPr lang="en-US" dirty="0"/>
            <a:t>Availability of models (Task 1)</a:t>
          </a:r>
        </a:p>
      </dgm:t>
    </dgm:pt>
    <dgm:pt modelId="{3DEEBE58-BDBC-43D5-A4F9-530EFFA1EE93}" type="parTrans" cxnId="{41A89EB5-7AD0-4D0D-BBC2-55F6179F24E2}">
      <dgm:prSet/>
      <dgm:spPr/>
      <dgm:t>
        <a:bodyPr/>
        <a:lstStyle/>
        <a:p>
          <a:endParaRPr lang="en-US"/>
        </a:p>
      </dgm:t>
    </dgm:pt>
    <dgm:pt modelId="{D805D8ED-25B3-4894-BD8F-7B20D8C46479}" type="sibTrans" cxnId="{41A89EB5-7AD0-4D0D-BBC2-55F6179F24E2}">
      <dgm:prSet/>
      <dgm:spPr/>
      <dgm:t>
        <a:bodyPr/>
        <a:lstStyle/>
        <a:p>
          <a:endParaRPr lang="en-US"/>
        </a:p>
      </dgm:t>
    </dgm:pt>
    <dgm:pt modelId="{151572F0-5CC0-4BEF-A118-CF76B1D136D3}" type="pres">
      <dgm:prSet presAssocID="{BC7C96F3-940B-4BBD-98B9-0731808E06C6}" presName="Name0" presStyleCnt="0">
        <dgm:presLayoutVars>
          <dgm:chMax/>
          <dgm:chPref val="1"/>
          <dgm:dir/>
          <dgm:animOne val="branch"/>
          <dgm:animLvl val="lvl"/>
          <dgm:resizeHandles/>
        </dgm:presLayoutVars>
      </dgm:prSet>
      <dgm:spPr/>
    </dgm:pt>
    <dgm:pt modelId="{99E1BDD1-28A9-4F3D-A6E5-4F1FA64FADF2}" type="pres">
      <dgm:prSet presAssocID="{758EBAB2-8450-464D-962C-8B37AD1E5AA4}" presName="composite" presStyleCnt="0"/>
      <dgm:spPr/>
    </dgm:pt>
    <dgm:pt modelId="{295A8B94-A747-491C-A84A-A985E104513F}" type="pres">
      <dgm:prSet presAssocID="{758EBAB2-8450-464D-962C-8B37AD1E5AA4}" presName="ParentAccent1" presStyleLbl="alignNode1" presStyleIdx="0" presStyleCnt="27"/>
      <dgm:spPr/>
    </dgm:pt>
    <dgm:pt modelId="{9519741A-5BC6-4DD6-92BB-5AB7864B9C56}" type="pres">
      <dgm:prSet presAssocID="{758EBAB2-8450-464D-962C-8B37AD1E5AA4}" presName="ParentAccent2" presStyleLbl="alignNode1" presStyleIdx="1" presStyleCnt="27"/>
      <dgm:spPr/>
    </dgm:pt>
    <dgm:pt modelId="{98DFC5DE-0784-4854-B089-B6FB0BC733E7}" type="pres">
      <dgm:prSet presAssocID="{758EBAB2-8450-464D-962C-8B37AD1E5AA4}" presName="ParentAccent3" presStyleLbl="alignNode1" presStyleIdx="2" presStyleCnt="27"/>
      <dgm:spPr/>
    </dgm:pt>
    <dgm:pt modelId="{43CF2523-D43F-4594-8784-ECE326C8367B}" type="pres">
      <dgm:prSet presAssocID="{758EBAB2-8450-464D-962C-8B37AD1E5AA4}" presName="ParentAccent4" presStyleLbl="alignNode1" presStyleIdx="3" presStyleCnt="27"/>
      <dgm:spPr/>
    </dgm:pt>
    <dgm:pt modelId="{038B3C96-4EA2-4205-A3F8-0B0BE05CFB07}" type="pres">
      <dgm:prSet presAssocID="{758EBAB2-8450-464D-962C-8B37AD1E5AA4}" presName="ParentAccent5" presStyleLbl="alignNode1" presStyleIdx="4" presStyleCnt="27"/>
      <dgm:spPr/>
    </dgm:pt>
    <dgm:pt modelId="{C3BB092A-5BB7-4E83-BD0C-1C1B07392A95}" type="pres">
      <dgm:prSet presAssocID="{758EBAB2-8450-464D-962C-8B37AD1E5AA4}" presName="ParentAccent6" presStyleLbl="alignNode1" presStyleIdx="5" presStyleCnt="27"/>
      <dgm:spPr/>
    </dgm:pt>
    <dgm:pt modelId="{86BED42E-201E-4EDB-95F9-94820B65F2B1}" type="pres">
      <dgm:prSet presAssocID="{758EBAB2-8450-464D-962C-8B37AD1E5AA4}" presName="ParentAccent7" presStyleLbl="alignNode1" presStyleIdx="6" presStyleCnt="27"/>
      <dgm:spPr/>
    </dgm:pt>
    <dgm:pt modelId="{484E556D-D274-49C6-AC71-061B620B4C70}" type="pres">
      <dgm:prSet presAssocID="{758EBAB2-8450-464D-962C-8B37AD1E5AA4}" presName="ParentAccent8" presStyleLbl="alignNode1" presStyleIdx="7" presStyleCnt="27"/>
      <dgm:spPr/>
    </dgm:pt>
    <dgm:pt modelId="{9F064EA3-B708-4F4C-8FE1-3CBDF29C21C2}" type="pres">
      <dgm:prSet presAssocID="{758EBAB2-8450-464D-962C-8B37AD1E5AA4}" presName="ParentAccent9" presStyleLbl="alignNode1" presStyleIdx="8" presStyleCnt="27"/>
      <dgm:spPr/>
    </dgm:pt>
    <dgm:pt modelId="{FAB1F2C6-F061-4CE1-BDB0-7E9E2DBD65E9}" type="pres">
      <dgm:prSet presAssocID="{758EBAB2-8450-464D-962C-8B37AD1E5AA4}" presName="ParentAccent10" presStyleLbl="alignNode1" presStyleIdx="9" presStyleCnt="27"/>
      <dgm:spPr/>
    </dgm:pt>
    <dgm:pt modelId="{4B234938-FF87-421F-B3CA-016016C2BDA8}" type="pres">
      <dgm:prSet presAssocID="{758EBAB2-8450-464D-962C-8B37AD1E5AA4}" presName="Parent" presStyleLbl="alignNode1" presStyleIdx="10" presStyleCnt="27">
        <dgm:presLayoutVars>
          <dgm:chMax val="5"/>
          <dgm:chPref val="3"/>
          <dgm:bulletEnabled val="1"/>
        </dgm:presLayoutVars>
      </dgm:prSet>
      <dgm:spPr/>
    </dgm:pt>
    <dgm:pt modelId="{7EC561EE-1B2A-4520-9C27-1C9DAE6EE4A6}" type="pres">
      <dgm:prSet presAssocID="{417DE5A3-C57C-4112-BB67-6C14DF28235A}" presName="Child1Accent1" presStyleLbl="alignNode1" presStyleIdx="11" presStyleCnt="27"/>
      <dgm:spPr/>
    </dgm:pt>
    <dgm:pt modelId="{685ADC00-38E0-42E2-9148-22D9D3A23C2D}" type="pres">
      <dgm:prSet presAssocID="{417DE5A3-C57C-4112-BB67-6C14DF28235A}" presName="Child1Accent2" presStyleLbl="alignNode1" presStyleIdx="12" presStyleCnt="27"/>
      <dgm:spPr/>
    </dgm:pt>
    <dgm:pt modelId="{57F8E68C-367D-449A-A68F-4F00D4252A8A}" type="pres">
      <dgm:prSet presAssocID="{417DE5A3-C57C-4112-BB67-6C14DF28235A}" presName="Child1Accent3" presStyleLbl="alignNode1" presStyleIdx="13" presStyleCnt="27"/>
      <dgm:spPr/>
    </dgm:pt>
    <dgm:pt modelId="{4321ED0A-E1FD-4F65-9922-66355E0D8DC2}" type="pres">
      <dgm:prSet presAssocID="{417DE5A3-C57C-4112-BB67-6C14DF28235A}" presName="Child1Accent4" presStyleLbl="alignNode1" presStyleIdx="14" presStyleCnt="27"/>
      <dgm:spPr/>
    </dgm:pt>
    <dgm:pt modelId="{0E419DB8-E510-43E9-BD66-08799C2E08CD}" type="pres">
      <dgm:prSet presAssocID="{417DE5A3-C57C-4112-BB67-6C14DF28235A}" presName="Child1Accent5" presStyleLbl="alignNode1" presStyleIdx="15" presStyleCnt="27"/>
      <dgm:spPr/>
    </dgm:pt>
    <dgm:pt modelId="{6E779585-FF6F-4B0D-A688-00B85972843F}" type="pres">
      <dgm:prSet presAssocID="{417DE5A3-C57C-4112-BB67-6C14DF28235A}" presName="Child1Accent6" presStyleLbl="alignNode1" presStyleIdx="16" presStyleCnt="27"/>
      <dgm:spPr/>
    </dgm:pt>
    <dgm:pt modelId="{6FC5C2D8-8532-40FC-99C6-DE76B6EB67DA}" type="pres">
      <dgm:prSet presAssocID="{417DE5A3-C57C-4112-BB67-6C14DF28235A}" presName="Child1Accent7" presStyleLbl="alignNode1" presStyleIdx="17" presStyleCnt="27"/>
      <dgm:spPr/>
    </dgm:pt>
    <dgm:pt modelId="{39827F81-38C1-4944-A1FA-97817FB21A57}" type="pres">
      <dgm:prSet presAssocID="{417DE5A3-C57C-4112-BB67-6C14DF28235A}" presName="Child1Accent8" presStyleLbl="alignNode1" presStyleIdx="18" presStyleCnt="27"/>
      <dgm:spPr/>
    </dgm:pt>
    <dgm:pt modelId="{7DB02E84-0F4E-4875-997B-5139ED3D945A}" type="pres">
      <dgm:prSet presAssocID="{417DE5A3-C57C-4112-BB67-6C14DF28235A}" presName="Child1Accent9" presStyleLbl="alignNode1" presStyleIdx="19" presStyleCnt="27"/>
      <dgm:spPr/>
    </dgm:pt>
    <dgm:pt modelId="{718EC80F-0138-457D-85AF-09F11823D73E}" type="pres">
      <dgm:prSet presAssocID="{417DE5A3-C57C-4112-BB67-6C14DF28235A}" presName="Child1" presStyleLbl="revTx" presStyleIdx="0" presStyleCnt="2">
        <dgm:presLayoutVars>
          <dgm:chMax/>
          <dgm:chPref val="0"/>
          <dgm:bulletEnabled val="1"/>
        </dgm:presLayoutVars>
      </dgm:prSet>
      <dgm:spPr/>
    </dgm:pt>
    <dgm:pt modelId="{780D8913-9185-4EC8-A173-20942500F72E}" type="pres">
      <dgm:prSet presAssocID="{E361E612-DE33-4AB3-B220-FDA5051395FD}" presName="Child2Accent1" presStyleLbl="alignNode1" presStyleIdx="20" presStyleCnt="27"/>
      <dgm:spPr/>
    </dgm:pt>
    <dgm:pt modelId="{819735B0-53EA-4ED1-A52B-337A7FE8B0B7}" type="pres">
      <dgm:prSet presAssocID="{E361E612-DE33-4AB3-B220-FDA5051395FD}" presName="Child2Accent2" presStyleLbl="alignNode1" presStyleIdx="21" presStyleCnt="27"/>
      <dgm:spPr/>
    </dgm:pt>
    <dgm:pt modelId="{20E9F531-7663-41CA-85FD-977282D9715C}" type="pres">
      <dgm:prSet presAssocID="{E361E612-DE33-4AB3-B220-FDA5051395FD}" presName="Child2Accent3" presStyleLbl="alignNode1" presStyleIdx="22" presStyleCnt="27"/>
      <dgm:spPr/>
    </dgm:pt>
    <dgm:pt modelId="{80FAB12D-3704-40F1-88B4-BDBBA3F2114D}" type="pres">
      <dgm:prSet presAssocID="{E361E612-DE33-4AB3-B220-FDA5051395FD}" presName="Child2Accent4" presStyleLbl="alignNode1" presStyleIdx="23" presStyleCnt="27"/>
      <dgm:spPr/>
    </dgm:pt>
    <dgm:pt modelId="{23920262-C407-4B41-B4D0-11A17B4C0D88}" type="pres">
      <dgm:prSet presAssocID="{E361E612-DE33-4AB3-B220-FDA5051395FD}" presName="Child2Accent5" presStyleLbl="alignNode1" presStyleIdx="24" presStyleCnt="27"/>
      <dgm:spPr/>
    </dgm:pt>
    <dgm:pt modelId="{CA901FC8-2CC0-401D-BDFF-67A2986AD8F6}" type="pres">
      <dgm:prSet presAssocID="{E361E612-DE33-4AB3-B220-FDA5051395FD}" presName="Child2Accent6" presStyleLbl="alignNode1" presStyleIdx="25" presStyleCnt="27"/>
      <dgm:spPr/>
    </dgm:pt>
    <dgm:pt modelId="{AA4466D7-E19E-4639-A2FB-BD6379478BC4}" type="pres">
      <dgm:prSet presAssocID="{E361E612-DE33-4AB3-B220-FDA5051395FD}" presName="Child2Accent7" presStyleLbl="alignNode1" presStyleIdx="26" presStyleCnt="27"/>
      <dgm:spPr/>
    </dgm:pt>
    <dgm:pt modelId="{D3859C4A-A6B1-44F9-A4AF-95001CF2FD02}" type="pres">
      <dgm:prSet presAssocID="{E361E612-DE33-4AB3-B220-FDA5051395FD}" presName="Child2" presStyleLbl="revTx" presStyleIdx="1" presStyleCnt="2">
        <dgm:presLayoutVars>
          <dgm:chMax/>
          <dgm:chPref val="0"/>
          <dgm:bulletEnabled val="1"/>
        </dgm:presLayoutVars>
      </dgm:prSet>
      <dgm:spPr/>
    </dgm:pt>
  </dgm:ptLst>
  <dgm:cxnLst>
    <dgm:cxn modelId="{7EE29503-A806-462C-B1FD-4EADB0624AE8}" srcId="{758EBAB2-8450-464D-962C-8B37AD1E5AA4}" destId="{417DE5A3-C57C-4112-BB67-6C14DF28235A}" srcOrd="0" destOrd="0" parTransId="{72BB4A91-D6ED-4283-894C-B11C597E9B28}" sibTransId="{2E4F00E2-C82E-4825-A57D-A357FB46C11A}"/>
    <dgm:cxn modelId="{EC91980E-6046-4281-B5EC-B5AF4A6FAA4D}" srcId="{BC7C96F3-940B-4BBD-98B9-0731808E06C6}" destId="{758EBAB2-8450-464D-962C-8B37AD1E5AA4}" srcOrd="0" destOrd="0" parTransId="{34271FC7-3835-4D0C-9A69-3EFA5EEE9553}" sibTransId="{9803DDF4-D827-4A04-A1FD-E19A52601FEF}"/>
    <dgm:cxn modelId="{E0259F14-36BB-46B0-AEB1-D14FA87EDC1C}" type="presOf" srcId="{E361E612-DE33-4AB3-B220-FDA5051395FD}" destId="{D3859C4A-A6B1-44F9-A4AF-95001CF2FD02}" srcOrd="0" destOrd="0" presId="urn:microsoft.com/office/officeart/2011/layout/ConvergingText"/>
    <dgm:cxn modelId="{91341163-A26A-49A8-9BE1-25A6153C6D46}" type="presOf" srcId="{758EBAB2-8450-464D-962C-8B37AD1E5AA4}" destId="{4B234938-FF87-421F-B3CA-016016C2BDA8}" srcOrd="0" destOrd="0" presId="urn:microsoft.com/office/officeart/2011/layout/ConvergingText"/>
    <dgm:cxn modelId="{C78EC1A0-488A-4EF2-B441-0D4CD909414C}" type="presOf" srcId="{417DE5A3-C57C-4112-BB67-6C14DF28235A}" destId="{718EC80F-0138-457D-85AF-09F11823D73E}" srcOrd="0" destOrd="0" presId="urn:microsoft.com/office/officeart/2011/layout/ConvergingText"/>
    <dgm:cxn modelId="{41A89EB5-7AD0-4D0D-BBC2-55F6179F24E2}" srcId="{758EBAB2-8450-464D-962C-8B37AD1E5AA4}" destId="{E361E612-DE33-4AB3-B220-FDA5051395FD}" srcOrd="1" destOrd="0" parTransId="{3DEEBE58-BDBC-43D5-A4F9-530EFFA1EE93}" sibTransId="{D805D8ED-25B3-4894-BD8F-7B20D8C46479}"/>
    <dgm:cxn modelId="{66B2DFBD-F9D5-47BD-8897-93A091AF5887}" type="presOf" srcId="{BC7C96F3-940B-4BBD-98B9-0731808E06C6}" destId="{151572F0-5CC0-4BEF-A118-CF76B1D136D3}" srcOrd="0" destOrd="0" presId="urn:microsoft.com/office/officeart/2011/layout/ConvergingText"/>
    <dgm:cxn modelId="{E2F63BE0-9E22-46A3-8288-F5E02F521FA5}" type="presParOf" srcId="{151572F0-5CC0-4BEF-A118-CF76B1D136D3}" destId="{99E1BDD1-28A9-4F3D-A6E5-4F1FA64FADF2}" srcOrd="0" destOrd="0" presId="urn:microsoft.com/office/officeart/2011/layout/ConvergingText"/>
    <dgm:cxn modelId="{B6A8265A-DA55-491D-9BE6-4A4E0341F077}" type="presParOf" srcId="{99E1BDD1-28A9-4F3D-A6E5-4F1FA64FADF2}" destId="{295A8B94-A747-491C-A84A-A985E104513F}" srcOrd="0" destOrd="0" presId="urn:microsoft.com/office/officeart/2011/layout/ConvergingText"/>
    <dgm:cxn modelId="{C7DCB9FF-6928-490F-AE73-A00D8373869D}" type="presParOf" srcId="{99E1BDD1-28A9-4F3D-A6E5-4F1FA64FADF2}" destId="{9519741A-5BC6-4DD6-92BB-5AB7864B9C56}" srcOrd="1" destOrd="0" presId="urn:microsoft.com/office/officeart/2011/layout/ConvergingText"/>
    <dgm:cxn modelId="{D57D34CB-2FCF-4164-96D1-B72D794D6039}" type="presParOf" srcId="{99E1BDD1-28A9-4F3D-A6E5-4F1FA64FADF2}" destId="{98DFC5DE-0784-4854-B089-B6FB0BC733E7}" srcOrd="2" destOrd="0" presId="urn:microsoft.com/office/officeart/2011/layout/ConvergingText"/>
    <dgm:cxn modelId="{785268A3-0CE1-432A-A263-0FA51546D257}" type="presParOf" srcId="{99E1BDD1-28A9-4F3D-A6E5-4F1FA64FADF2}" destId="{43CF2523-D43F-4594-8784-ECE326C8367B}" srcOrd="3" destOrd="0" presId="urn:microsoft.com/office/officeart/2011/layout/ConvergingText"/>
    <dgm:cxn modelId="{676D6C09-579B-411D-8FBA-959A268B1A3A}" type="presParOf" srcId="{99E1BDD1-28A9-4F3D-A6E5-4F1FA64FADF2}" destId="{038B3C96-4EA2-4205-A3F8-0B0BE05CFB07}" srcOrd="4" destOrd="0" presId="urn:microsoft.com/office/officeart/2011/layout/ConvergingText"/>
    <dgm:cxn modelId="{99043F74-D6F5-420E-B6C6-BCFDC3C061DD}" type="presParOf" srcId="{99E1BDD1-28A9-4F3D-A6E5-4F1FA64FADF2}" destId="{C3BB092A-5BB7-4E83-BD0C-1C1B07392A95}" srcOrd="5" destOrd="0" presId="urn:microsoft.com/office/officeart/2011/layout/ConvergingText"/>
    <dgm:cxn modelId="{2DC20455-7960-468E-9E2E-740391084CB7}" type="presParOf" srcId="{99E1BDD1-28A9-4F3D-A6E5-4F1FA64FADF2}" destId="{86BED42E-201E-4EDB-95F9-94820B65F2B1}" srcOrd="6" destOrd="0" presId="urn:microsoft.com/office/officeart/2011/layout/ConvergingText"/>
    <dgm:cxn modelId="{16A6585D-C375-4C95-B4E7-2417B93AF9C6}" type="presParOf" srcId="{99E1BDD1-28A9-4F3D-A6E5-4F1FA64FADF2}" destId="{484E556D-D274-49C6-AC71-061B620B4C70}" srcOrd="7" destOrd="0" presId="urn:microsoft.com/office/officeart/2011/layout/ConvergingText"/>
    <dgm:cxn modelId="{2C332B9A-1F0C-45F7-B6CB-BD167043A418}" type="presParOf" srcId="{99E1BDD1-28A9-4F3D-A6E5-4F1FA64FADF2}" destId="{9F064EA3-B708-4F4C-8FE1-3CBDF29C21C2}" srcOrd="8" destOrd="0" presId="urn:microsoft.com/office/officeart/2011/layout/ConvergingText"/>
    <dgm:cxn modelId="{EA0F04B9-E8A1-4D9B-BCA5-021DCAA2E401}" type="presParOf" srcId="{99E1BDD1-28A9-4F3D-A6E5-4F1FA64FADF2}" destId="{FAB1F2C6-F061-4CE1-BDB0-7E9E2DBD65E9}" srcOrd="9" destOrd="0" presId="urn:microsoft.com/office/officeart/2011/layout/ConvergingText"/>
    <dgm:cxn modelId="{F8EF5A26-01EA-4EE9-8AFD-E31E0C533083}" type="presParOf" srcId="{99E1BDD1-28A9-4F3D-A6E5-4F1FA64FADF2}" destId="{4B234938-FF87-421F-B3CA-016016C2BDA8}" srcOrd="10" destOrd="0" presId="urn:microsoft.com/office/officeart/2011/layout/ConvergingText"/>
    <dgm:cxn modelId="{170DF3F1-8013-462B-B466-6D071F31BEC1}" type="presParOf" srcId="{99E1BDD1-28A9-4F3D-A6E5-4F1FA64FADF2}" destId="{7EC561EE-1B2A-4520-9C27-1C9DAE6EE4A6}" srcOrd="11" destOrd="0" presId="urn:microsoft.com/office/officeart/2011/layout/ConvergingText"/>
    <dgm:cxn modelId="{A997B681-7BE9-4359-9B91-A57C1CC0DB25}" type="presParOf" srcId="{99E1BDD1-28A9-4F3D-A6E5-4F1FA64FADF2}" destId="{685ADC00-38E0-42E2-9148-22D9D3A23C2D}" srcOrd="12" destOrd="0" presId="urn:microsoft.com/office/officeart/2011/layout/ConvergingText"/>
    <dgm:cxn modelId="{07DC8656-FD7C-461B-8C7D-1F2A8AECDD2B}" type="presParOf" srcId="{99E1BDD1-28A9-4F3D-A6E5-4F1FA64FADF2}" destId="{57F8E68C-367D-449A-A68F-4F00D4252A8A}" srcOrd="13" destOrd="0" presId="urn:microsoft.com/office/officeart/2011/layout/ConvergingText"/>
    <dgm:cxn modelId="{9AFB5671-1F90-427A-893F-F6C9F4A82F4E}" type="presParOf" srcId="{99E1BDD1-28A9-4F3D-A6E5-4F1FA64FADF2}" destId="{4321ED0A-E1FD-4F65-9922-66355E0D8DC2}" srcOrd="14" destOrd="0" presId="urn:microsoft.com/office/officeart/2011/layout/ConvergingText"/>
    <dgm:cxn modelId="{FC48D33F-AE2F-429C-A260-52F8EBE37C78}" type="presParOf" srcId="{99E1BDD1-28A9-4F3D-A6E5-4F1FA64FADF2}" destId="{0E419DB8-E510-43E9-BD66-08799C2E08CD}" srcOrd="15" destOrd="0" presId="urn:microsoft.com/office/officeart/2011/layout/ConvergingText"/>
    <dgm:cxn modelId="{717FBEA1-E679-42C1-8AB2-D831A243D60B}" type="presParOf" srcId="{99E1BDD1-28A9-4F3D-A6E5-4F1FA64FADF2}" destId="{6E779585-FF6F-4B0D-A688-00B85972843F}" srcOrd="16" destOrd="0" presId="urn:microsoft.com/office/officeart/2011/layout/ConvergingText"/>
    <dgm:cxn modelId="{BBE179A4-62FB-46A0-A168-C7CDA75AC529}" type="presParOf" srcId="{99E1BDD1-28A9-4F3D-A6E5-4F1FA64FADF2}" destId="{6FC5C2D8-8532-40FC-99C6-DE76B6EB67DA}" srcOrd="17" destOrd="0" presId="urn:microsoft.com/office/officeart/2011/layout/ConvergingText"/>
    <dgm:cxn modelId="{3C942569-ED48-4305-8473-58BAB636C7B8}" type="presParOf" srcId="{99E1BDD1-28A9-4F3D-A6E5-4F1FA64FADF2}" destId="{39827F81-38C1-4944-A1FA-97817FB21A57}" srcOrd="18" destOrd="0" presId="urn:microsoft.com/office/officeart/2011/layout/ConvergingText"/>
    <dgm:cxn modelId="{7E6A491D-25BD-4D1C-B3D0-84E4435225C8}" type="presParOf" srcId="{99E1BDD1-28A9-4F3D-A6E5-4F1FA64FADF2}" destId="{7DB02E84-0F4E-4875-997B-5139ED3D945A}" srcOrd="19" destOrd="0" presId="urn:microsoft.com/office/officeart/2011/layout/ConvergingText"/>
    <dgm:cxn modelId="{03FD4028-6E2D-495A-AC3F-9E3C8996A8E3}" type="presParOf" srcId="{99E1BDD1-28A9-4F3D-A6E5-4F1FA64FADF2}" destId="{718EC80F-0138-457D-85AF-09F11823D73E}" srcOrd="20" destOrd="0" presId="urn:microsoft.com/office/officeart/2011/layout/ConvergingText"/>
    <dgm:cxn modelId="{24698DBF-3130-4CC4-AE1E-12F8BB62C36E}" type="presParOf" srcId="{99E1BDD1-28A9-4F3D-A6E5-4F1FA64FADF2}" destId="{780D8913-9185-4EC8-A173-20942500F72E}" srcOrd="21" destOrd="0" presId="urn:microsoft.com/office/officeart/2011/layout/ConvergingText"/>
    <dgm:cxn modelId="{74B60ED4-BDD3-432C-936A-D114C2CF3EF7}" type="presParOf" srcId="{99E1BDD1-28A9-4F3D-A6E5-4F1FA64FADF2}" destId="{819735B0-53EA-4ED1-A52B-337A7FE8B0B7}" srcOrd="22" destOrd="0" presId="urn:microsoft.com/office/officeart/2011/layout/ConvergingText"/>
    <dgm:cxn modelId="{F59D0F15-C2C1-4DDA-9BB1-EBFAEE7708EB}" type="presParOf" srcId="{99E1BDD1-28A9-4F3D-A6E5-4F1FA64FADF2}" destId="{20E9F531-7663-41CA-85FD-977282D9715C}" srcOrd="23" destOrd="0" presId="urn:microsoft.com/office/officeart/2011/layout/ConvergingText"/>
    <dgm:cxn modelId="{5AA5CCB2-C4E3-4BA7-86D6-69F282B4B891}" type="presParOf" srcId="{99E1BDD1-28A9-4F3D-A6E5-4F1FA64FADF2}" destId="{80FAB12D-3704-40F1-88B4-BDBBA3F2114D}" srcOrd="24" destOrd="0" presId="urn:microsoft.com/office/officeart/2011/layout/ConvergingText"/>
    <dgm:cxn modelId="{2789EC2A-CD38-40BF-AED6-54BF3F6BF132}" type="presParOf" srcId="{99E1BDD1-28A9-4F3D-A6E5-4F1FA64FADF2}" destId="{23920262-C407-4B41-B4D0-11A17B4C0D88}" srcOrd="25" destOrd="0" presId="urn:microsoft.com/office/officeart/2011/layout/ConvergingText"/>
    <dgm:cxn modelId="{05F7765F-C112-45A5-89BE-DCE678E260AF}" type="presParOf" srcId="{99E1BDD1-28A9-4F3D-A6E5-4F1FA64FADF2}" destId="{CA901FC8-2CC0-401D-BDFF-67A2986AD8F6}" srcOrd="26" destOrd="0" presId="urn:microsoft.com/office/officeart/2011/layout/ConvergingText"/>
    <dgm:cxn modelId="{8C81B113-A53B-4965-9865-F04FE5BEA016}" type="presParOf" srcId="{99E1BDD1-28A9-4F3D-A6E5-4F1FA64FADF2}" destId="{AA4466D7-E19E-4639-A2FB-BD6379478BC4}" srcOrd="27" destOrd="0" presId="urn:microsoft.com/office/officeart/2011/layout/ConvergingText"/>
    <dgm:cxn modelId="{182C2CEF-8468-4F92-B65E-93AE9AE0BA3F}" type="presParOf" srcId="{99E1BDD1-28A9-4F3D-A6E5-4F1FA64FADF2}" destId="{D3859C4A-A6B1-44F9-A4AF-95001CF2FD02}" srcOrd="28" destOrd="0" presId="urn:microsoft.com/office/officeart/2011/layout/Converging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50225B-5E98-4759-AA0F-224ABE809250}">
      <dsp:nvSpPr>
        <dsp:cNvPr id="0" name=""/>
        <dsp:cNvSpPr/>
      </dsp:nvSpPr>
      <dsp:spPr>
        <a:xfrm>
          <a:off x="8363" y="334064"/>
          <a:ext cx="2499818" cy="149989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latin typeface="Trebuchet MS" panose="020B0603020202020204" pitchFamily="34" charset="0"/>
            </a:rPr>
            <a:t>Update rainfall using pluvial change factor</a:t>
          </a:r>
        </a:p>
      </dsp:txBody>
      <dsp:txXfrm>
        <a:off x="52293" y="377994"/>
        <a:ext cx="2411958" cy="1412031"/>
      </dsp:txXfrm>
    </dsp:sp>
    <dsp:sp modelId="{2F94D90A-6237-4023-A6E6-FB91F0198F3E}">
      <dsp:nvSpPr>
        <dsp:cNvPr id="0" name=""/>
        <dsp:cNvSpPr/>
      </dsp:nvSpPr>
      <dsp:spPr>
        <a:xfrm>
          <a:off x="2758164" y="774032"/>
          <a:ext cx="529961" cy="619955"/>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Trebuchet MS" panose="020B0603020202020204" pitchFamily="34" charset="0"/>
          </a:endParaRPr>
        </a:p>
      </dsp:txBody>
      <dsp:txXfrm>
        <a:off x="2758164" y="898023"/>
        <a:ext cx="370973" cy="371973"/>
      </dsp:txXfrm>
    </dsp:sp>
    <dsp:sp modelId="{8DBA21F3-99CB-4C87-A072-36AB928FDB4E}">
      <dsp:nvSpPr>
        <dsp:cNvPr id="0" name=""/>
        <dsp:cNvSpPr/>
      </dsp:nvSpPr>
      <dsp:spPr>
        <a:xfrm>
          <a:off x="3508109" y="334064"/>
          <a:ext cx="2499818" cy="149989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latin typeface="Trebuchet MS" panose="020B0603020202020204" pitchFamily="34" charset="0"/>
            </a:rPr>
            <a:t>Rerun 1D models</a:t>
          </a:r>
        </a:p>
      </dsp:txBody>
      <dsp:txXfrm>
        <a:off x="3552039" y="377994"/>
        <a:ext cx="2411958" cy="1412031"/>
      </dsp:txXfrm>
    </dsp:sp>
    <dsp:sp modelId="{8648B8E4-6E20-4157-8041-F5D1E5A30733}">
      <dsp:nvSpPr>
        <dsp:cNvPr id="0" name=""/>
        <dsp:cNvSpPr/>
      </dsp:nvSpPr>
      <dsp:spPr>
        <a:xfrm>
          <a:off x="6257910" y="774032"/>
          <a:ext cx="529961" cy="619955"/>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Trebuchet MS" panose="020B0603020202020204" pitchFamily="34" charset="0"/>
          </a:endParaRPr>
        </a:p>
      </dsp:txBody>
      <dsp:txXfrm>
        <a:off x="6257910" y="898023"/>
        <a:ext cx="370973" cy="371973"/>
      </dsp:txXfrm>
    </dsp:sp>
    <dsp:sp modelId="{1EA261F9-902E-45CE-97C8-290460C72E59}">
      <dsp:nvSpPr>
        <dsp:cNvPr id="0" name=""/>
        <dsp:cNvSpPr/>
      </dsp:nvSpPr>
      <dsp:spPr>
        <a:xfrm>
          <a:off x="7007855" y="334064"/>
          <a:ext cx="2499818" cy="149989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latin typeface="Trebuchet MS" panose="020B0603020202020204" pitchFamily="34" charset="0"/>
            </a:rPr>
            <a:t>Remap</a:t>
          </a:r>
        </a:p>
      </dsp:txBody>
      <dsp:txXfrm>
        <a:off x="7051785" y="377994"/>
        <a:ext cx="2411958" cy="141203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A7FE76-672D-4BD8-BE91-FF9BA26284B6}">
      <dsp:nvSpPr>
        <dsp:cNvPr id="0" name=""/>
        <dsp:cNvSpPr/>
      </dsp:nvSpPr>
      <dsp:spPr>
        <a:xfrm>
          <a:off x="13530821" y="2089542"/>
          <a:ext cx="5467784" cy="5468796"/>
        </a:xfrm>
        <a:prstGeom prst="ellipse">
          <a:avLst/>
        </a:prstGeom>
        <a:solidFill>
          <a:srgbClr val="89CD66"/>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1D2CF1-28D6-47D3-995D-25C5C3C0014A}">
      <dsp:nvSpPr>
        <dsp:cNvPr id="0" name=""/>
        <dsp:cNvSpPr/>
      </dsp:nvSpPr>
      <dsp:spPr>
        <a:xfrm>
          <a:off x="13712368" y="2271868"/>
          <a:ext cx="5104689" cy="5104146"/>
        </a:xfrm>
        <a:prstGeom prst="ellipse">
          <a:avLst/>
        </a:prstGeom>
        <a:solidFill>
          <a:schemeClr val="accent5">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b="1" kern="1200" dirty="0"/>
            <a:t>Technical Consultant Recommendation</a:t>
          </a:r>
          <a:r>
            <a:rPr lang="en-US" sz="3600" kern="1200" dirty="0"/>
            <a:t>: continue to </a:t>
          </a:r>
          <a:r>
            <a:rPr lang="en-US" sz="3600" kern="1200" dirty="0">
              <a:solidFill>
                <a:srgbClr val="FF0000"/>
              </a:solidFill>
            </a:rPr>
            <a:t>recommend</a:t>
          </a:r>
          <a:r>
            <a:rPr lang="en-US" sz="3600" kern="1200" dirty="0"/>
            <a:t> standards and </a:t>
          </a:r>
          <a:r>
            <a:rPr lang="en-US" sz="3600" kern="1200" dirty="0">
              <a:solidFill>
                <a:srgbClr val="FF0000"/>
              </a:solidFill>
            </a:rPr>
            <a:t>propose FMSs in Task 3B</a:t>
          </a:r>
        </a:p>
      </dsp:txBody>
      <dsp:txXfrm>
        <a:off x="14442118" y="3001168"/>
        <a:ext cx="3645189" cy="3645544"/>
      </dsp:txXfrm>
    </dsp:sp>
    <dsp:sp modelId="{89CB2BB4-7489-4AF4-90A7-90EF95DC3470}">
      <dsp:nvSpPr>
        <dsp:cNvPr id="0" name=""/>
        <dsp:cNvSpPr/>
      </dsp:nvSpPr>
      <dsp:spPr>
        <a:xfrm rot="2700000">
          <a:off x="7886293" y="2096153"/>
          <a:ext cx="5454615" cy="5454615"/>
        </a:xfrm>
        <a:prstGeom prst="teardrop">
          <a:avLst>
            <a:gd name="adj" fmla="val 100000"/>
          </a:avLst>
        </a:prstGeom>
        <a:solidFill>
          <a:srgbClr val="0E5C68"/>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B66F91-1DB4-44A9-87FE-B1061D0721CB}">
      <dsp:nvSpPr>
        <dsp:cNvPr id="0" name=""/>
        <dsp:cNvSpPr/>
      </dsp:nvSpPr>
      <dsp:spPr>
        <a:xfrm>
          <a:off x="8061256" y="2271868"/>
          <a:ext cx="5104689" cy="5104146"/>
        </a:xfrm>
        <a:prstGeom prst="ellipse">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US" sz="4400" kern="1200" dirty="0"/>
            <a:t> </a:t>
          </a:r>
          <a:r>
            <a:rPr lang="en-US" sz="4400" b="1" kern="1200" dirty="0"/>
            <a:t>July Technical Committee Meeting:</a:t>
          </a:r>
          <a:r>
            <a:rPr lang="en-US" sz="4400" kern="1200" dirty="0"/>
            <a:t> Five standards proposed for </a:t>
          </a:r>
          <a:r>
            <a:rPr lang="en-US" sz="4400" kern="1200" dirty="0">
              <a:solidFill>
                <a:srgbClr val="FF0000"/>
              </a:solidFill>
            </a:rPr>
            <a:t>adoption</a:t>
          </a:r>
          <a:endParaRPr lang="en-US" sz="4400" kern="1200" dirty="0">
            <a:solidFill>
              <a:schemeClr val="tx1"/>
            </a:solidFill>
          </a:endParaRPr>
        </a:p>
      </dsp:txBody>
      <dsp:txXfrm>
        <a:off x="8791006" y="3001168"/>
        <a:ext cx="3645189" cy="3645544"/>
      </dsp:txXfrm>
    </dsp:sp>
    <dsp:sp modelId="{49C61D20-27D0-4EEE-972A-10D8FC82CF23}">
      <dsp:nvSpPr>
        <dsp:cNvPr id="0" name=""/>
        <dsp:cNvSpPr/>
      </dsp:nvSpPr>
      <dsp:spPr>
        <a:xfrm rot="2700000">
          <a:off x="2235181" y="2096153"/>
          <a:ext cx="5454615" cy="5454615"/>
        </a:xfrm>
        <a:prstGeom prst="teardrop">
          <a:avLst>
            <a:gd name="adj" fmla="val 100000"/>
          </a:avLst>
        </a:prstGeom>
        <a:solidFill>
          <a:srgbClr val="0E5C68"/>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A0909A-7CA2-45F4-B947-78EB97B1DF46}">
      <dsp:nvSpPr>
        <dsp:cNvPr id="0" name=""/>
        <dsp:cNvSpPr/>
      </dsp:nvSpPr>
      <dsp:spPr>
        <a:xfrm>
          <a:off x="2410144" y="2271868"/>
          <a:ext cx="5104689" cy="5104146"/>
        </a:xfrm>
        <a:prstGeom prst="ellipse">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US" sz="4400" b="1" kern="1200" dirty="0"/>
            <a:t>May RFPG Meeting: </a:t>
          </a:r>
          <a:r>
            <a:rPr lang="en-US" sz="4400" kern="1200" dirty="0"/>
            <a:t>Continue to </a:t>
          </a:r>
          <a:r>
            <a:rPr lang="en-US" sz="4400" kern="1200" dirty="0">
              <a:solidFill>
                <a:srgbClr val="FF0000"/>
              </a:solidFill>
            </a:rPr>
            <a:t>recommend</a:t>
          </a:r>
          <a:r>
            <a:rPr lang="en-US" sz="4400" kern="1200" dirty="0"/>
            <a:t> minimum standards</a:t>
          </a:r>
        </a:p>
      </dsp:txBody>
      <dsp:txXfrm>
        <a:off x="3139894" y="3001168"/>
        <a:ext cx="3645189" cy="364554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2C154-B211-4D10-B05E-3764F125CB96}">
      <dsp:nvSpPr>
        <dsp:cNvPr id="0" name=""/>
        <dsp:cNvSpPr/>
      </dsp:nvSpPr>
      <dsp:spPr>
        <a:xfrm>
          <a:off x="377537" y="0"/>
          <a:ext cx="5030109" cy="5030097"/>
        </a:xfrm>
        <a:prstGeom prst="ellipse">
          <a:avLst/>
        </a:prstGeom>
        <a:solidFill>
          <a:srgbClr val="0E5C68">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b="1" kern="1200" dirty="0">
              <a:solidFill>
                <a:schemeClr val="bg1"/>
              </a:solidFill>
              <a:effectLst>
                <a:outerShdw blurRad="38100" dist="38100" dir="2700000" algn="tl">
                  <a:srgbClr val="000000">
                    <a:alpha val="43137"/>
                  </a:srgbClr>
                </a:outerShdw>
              </a:effectLst>
              <a:latin typeface="Trebuchet MS" panose="020B0603020202020204" pitchFamily="34" charset="0"/>
            </a:rPr>
            <a:t>18</a:t>
          </a:r>
          <a:r>
            <a:rPr lang="en-US" sz="4500" b="1" kern="1200" dirty="0">
              <a:solidFill>
                <a:schemeClr val="bg1"/>
              </a:solidFill>
              <a:latin typeface="Trebuchet MS" panose="020B0603020202020204" pitchFamily="34" charset="0"/>
            </a:rPr>
            <a:t> Sponsors Contacted</a:t>
          </a:r>
        </a:p>
      </dsp:txBody>
      <dsp:txXfrm>
        <a:off x="1114179" y="736641"/>
        <a:ext cx="3556825" cy="3556815"/>
      </dsp:txXfrm>
    </dsp:sp>
    <dsp:sp modelId="{0176C689-D1F6-4FBD-893B-DEABC9B3008B}">
      <dsp:nvSpPr>
        <dsp:cNvPr id="0" name=""/>
        <dsp:cNvSpPr/>
      </dsp:nvSpPr>
      <dsp:spPr>
        <a:xfrm>
          <a:off x="3665245" y="3351073"/>
          <a:ext cx="5030109" cy="5030097"/>
        </a:xfrm>
        <a:prstGeom prst="ellipse">
          <a:avLst/>
        </a:prstGeom>
        <a:solidFill>
          <a:srgbClr val="0E5C68">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b="1" kern="1200" dirty="0">
              <a:solidFill>
                <a:schemeClr val="bg1"/>
              </a:solidFill>
              <a:effectLst>
                <a:outerShdw blurRad="38100" dist="38100" dir="2700000" algn="tl">
                  <a:srgbClr val="000000">
                    <a:alpha val="43137"/>
                  </a:srgbClr>
                </a:outerShdw>
              </a:effectLst>
              <a:latin typeface="Trebuchet MS" panose="020B0603020202020204" pitchFamily="34" charset="0"/>
            </a:rPr>
            <a:t>8</a:t>
          </a:r>
          <a:r>
            <a:rPr lang="en-US" sz="4500" b="1" kern="1200" dirty="0">
              <a:solidFill>
                <a:schemeClr val="bg1"/>
              </a:solidFill>
              <a:latin typeface="Trebuchet MS" panose="020B0603020202020204" pitchFamily="34" charset="0"/>
            </a:rPr>
            <a:t> FMEs Confirmed Interested by </a:t>
          </a:r>
          <a:r>
            <a:rPr lang="en-US" sz="4500" b="1" kern="1200" dirty="0">
              <a:solidFill>
                <a:schemeClr val="bg1"/>
              </a:solidFill>
              <a:effectLst>
                <a:outerShdw blurRad="38100" dist="38100" dir="2700000" algn="tl">
                  <a:srgbClr val="000000">
                    <a:alpha val="43137"/>
                  </a:srgbClr>
                </a:outerShdw>
              </a:effectLst>
              <a:latin typeface="Trebuchet MS" panose="020B0603020202020204" pitchFamily="34" charset="0"/>
            </a:rPr>
            <a:t>6</a:t>
          </a:r>
          <a:r>
            <a:rPr lang="en-US" sz="4500" b="1" kern="1200" dirty="0">
              <a:solidFill>
                <a:schemeClr val="bg1"/>
              </a:solidFill>
              <a:latin typeface="Trebuchet MS" panose="020B0603020202020204" pitchFamily="34" charset="0"/>
            </a:rPr>
            <a:t> Unique Sponsors</a:t>
          </a:r>
        </a:p>
      </dsp:txBody>
      <dsp:txXfrm>
        <a:off x="4401887" y="4087714"/>
        <a:ext cx="3556825" cy="3556815"/>
      </dsp:txXfrm>
    </dsp:sp>
    <dsp:sp modelId="{13269B43-5790-4423-8274-91390502E935}">
      <dsp:nvSpPr>
        <dsp:cNvPr id="0" name=""/>
        <dsp:cNvSpPr/>
      </dsp:nvSpPr>
      <dsp:spPr>
        <a:xfrm>
          <a:off x="7058967" y="30482"/>
          <a:ext cx="5030109" cy="5030097"/>
        </a:xfrm>
        <a:prstGeom prst="ellipse">
          <a:avLst/>
        </a:prstGeom>
        <a:solidFill>
          <a:srgbClr val="0E5C68">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b="1" kern="1200" dirty="0">
              <a:solidFill>
                <a:schemeClr val="bg1"/>
              </a:solidFill>
              <a:effectLst>
                <a:outerShdw blurRad="38100" dist="38100" dir="2700000" algn="tl">
                  <a:srgbClr val="000000">
                    <a:alpha val="43137"/>
                  </a:srgbClr>
                </a:outerShdw>
              </a:effectLst>
              <a:latin typeface="Trebuchet MS" panose="020B0603020202020204" pitchFamily="34" charset="0"/>
            </a:rPr>
            <a:t>56</a:t>
          </a:r>
          <a:r>
            <a:rPr lang="en-US" sz="4500" b="1" kern="1200" dirty="0">
              <a:solidFill>
                <a:schemeClr val="bg1"/>
              </a:solidFill>
              <a:latin typeface="Trebuchet MS" panose="020B0603020202020204" pitchFamily="34" charset="0"/>
            </a:rPr>
            <a:t> FMEs Advanced by Sponsor or Not Interested</a:t>
          </a:r>
        </a:p>
      </dsp:txBody>
      <dsp:txXfrm>
        <a:off x="7795609" y="767123"/>
        <a:ext cx="3556825" cy="3556815"/>
      </dsp:txXfrm>
    </dsp:sp>
    <dsp:sp modelId="{CF914114-DE30-4C6A-8B29-AB98A7E17FC9}">
      <dsp:nvSpPr>
        <dsp:cNvPr id="0" name=""/>
        <dsp:cNvSpPr/>
      </dsp:nvSpPr>
      <dsp:spPr>
        <a:xfrm>
          <a:off x="10407490" y="3354795"/>
          <a:ext cx="5030109" cy="5030097"/>
        </a:xfrm>
        <a:prstGeom prst="ellipse">
          <a:avLst/>
        </a:prstGeom>
        <a:solidFill>
          <a:srgbClr val="0E5C68">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b="1" kern="1200" dirty="0">
              <a:solidFill>
                <a:schemeClr val="bg1"/>
              </a:solidFill>
              <a:effectLst>
                <a:outerShdw blurRad="38100" dist="38100" dir="2700000" algn="tl">
                  <a:srgbClr val="000000">
                    <a:alpha val="43137"/>
                  </a:srgbClr>
                </a:outerShdw>
              </a:effectLst>
              <a:latin typeface="Trebuchet MS" panose="020B0603020202020204" pitchFamily="34" charset="0"/>
            </a:rPr>
            <a:t>49</a:t>
          </a:r>
          <a:r>
            <a:rPr lang="en-US" sz="4500" b="1" kern="1200" dirty="0">
              <a:solidFill>
                <a:schemeClr val="bg1"/>
              </a:solidFill>
              <a:latin typeface="Trebuchet MS" panose="020B0603020202020204" pitchFamily="34" charset="0"/>
            </a:rPr>
            <a:t> FMEs Pending Sponsor Feedback</a:t>
          </a:r>
        </a:p>
      </dsp:txBody>
      <dsp:txXfrm>
        <a:off x="11144132" y="4091436"/>
        <a:ext cx="3556825" cy="3556815"/>
      </dsp:txXfrm>
    </dsp:sp>
    <dsp:sp modelId="{A8A166D4-0F7D-4CBC-952E-BEB2C8EA2F2D}">
      <dsp:nvSpPr>
        <dsp:cNvPr id="0" name=""/>
        <dsp:cNvSpPr/>
      </dsp:nvSpPr>
      <dsp:spPr>
        <a:xfrm>
          <a:off x="13789010" y="30482"/>
          <a:ext cx="5030109" cy="5030097"/>
        </a:xfrm>
        <a:prstGeom prst="ellipse">
          <a:avLst/>
        </a:prstGeom>
        <a:solidFill>
          <a:srgbClr val="0E5C68">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b="1" kern="1200" dirty="0">
              <a:solidFill>
                <a:schemeClr val="bg1"/>
              </a:solidFill>
              <a:effectLst>
                <a:outerShdw blurRad="38100" dist="38100" dir="2700000" algn="tl">
                  <a:srgbClr val="000000">
                    <a:alpha val="43137"/>
                  </a:srgbClr>
                </a:outerShdw>
              </a:effectLst>
              <a:latin typeface="Trebuchet MS" panose="020B0603020202020204" pitchFamily="34" charset="0"/>
            </a:rPr>
            <a:t>12</a:t>
          </a:r>
          <a:r>
            <a:rPr lang="en-US" sz="4500" b="1" kern="1200" dirty="0">
              <a:solidFill>
                <a:schemeClr val="bg1"/>
              </a:solidFill>
              <a:latin typeface="Trebuchet MS" panose="020B0603020202020204" pitchFamily="34" charset="0"/>
            </a:rPr>
            <a:t> Sponsors Left to Contact</a:t>
          </a:r>
        </a:p>
      </dsp:txBody>
      <dsp:txXfrm>
        <a:off x="14525652" y="767123"/>
        <a:ext cx="3556825" cy="35568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50225B-5E98-4759-AA0F-224ABE809250}">
      <dsp:nvSpPr>
        <dsp:cNvPr id="0" name=""/>
        <dsp:cNvSpPr/>
      </dsp:nvSpPr>
      <dsp:spPr>
        <a:xfrm>
          <a:off x="8363" y="334064"/>
          <a:ext cx="2499818" cy="149989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latin typeface="Trebuchet MS" panose="020B0603020202020204" pitchFamily="34" charset="0"/>
            </a:rPr>
            <a:t>Update rainfall using pluvial change factor</a:t>
          </a:r>
        </a:p>
      </dsp:txBody>
      <dsp:txXfrm>
        <a:off x="52293" y="377994"/>
        <a:ext cx="2411958" cy="1412031"/>
      </dsp:txXfrm>
    </dsp:sp>
    <dsp:sp modelId="{2F94D90A-6237-4023-A6E6-FB91F0198F3E}">
      <dsp:nvSpPr>
        <dsp:cNvPr id="0" name=""/>
        <dsp:cNvSpPr/>
      </dsp:nvSpPr>
      <dsp:spPr>
        <a:xfrm>
          <a:off x="2758164" y="774032"/>
          <a:ext cx="529961" cy="619955"/>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Trebuchet MS" panose="020B0603020202020204" pitchFamily="34" charset="0"/>
          </a:endParaRPr>
        </a:p>
      </dsp:txBody>
      <dsp:txXfrm>
        <a:off x="2758164" y="898023"/>
        <a:ext cx="370973" cy="371973"/>
      </dsp:txXfrm>
    </dsp:sp>
    <dsp:sp modelId="{8DBA21F3-99CB-4C87-A072-36AB928FDB4E}">
      <dsp:nvSpPr>
        <dsp:cNvPr id="0" name=""/>
        <dsp:cNvSpPr/>
      </dsp:nvSpPr>
      <dsp:spPr>
        <a:xfrm>
          <a:off x="3508109" y="334064"/>
          <a:ext cx="2499818" cy="149989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latin typeface="Trebuchet MS" panose="020B0603020202020204" pitchFamily="34" charset="0"/>
            </a:rPr>
            <a:t>Rerun 2D model</a:t>
          </a:r>
        </a:p>
      </dsp:txBody>
      <dsp:txXfrm>
        <a:off x="3552039" y="377994"/>
        <a:ext cx="2411958" cy="1412031"/>
      </dsp:txXfrm>
    </dsp:sp>
    <dsp:sp modelId="{8648B8E4-6E20-4157-8041-F5D1E5A30733}">
      <dsp:nvSpPr>
        <dsp:cNvPr id="0" name=""/>
        <dsp:cNvSpPr/>
      </dsp:nvSpPr>
      <dsp:spPr>
        <a:xfrm>
          <a:off x="6257910" y="774032"/>
          <a:ext cx="529961" cy="619955"/>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Trebuchet MS" panose="020B0603020202020204" pitchFamily="34" charset="0"/>
          </a:endParaRPr>
        </a:p>
      </dsp:txBody>
      <dsp:txXfrm>
        <a:off x="6257910" y="898023"/>
        <a:ext cx="370973" cy="371973"/>
      </dsp:txXfrm>
    </dsp:sp>
    <dsp:sp modelId="{1EA261F9-902E-45CE-97C8-290460C72E59}">
      <dsp:nvSpPr>
        <dsp:cNvPr id="0" name=""/>
        <dsp:cNvSpPr/>
      </dsp:nvSpPr>
      <dsp:spPr>
        <a:xfrm>
          <a:off x="7007855" y="334064"/>
          <a:ext cx="2499818" cy="149989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latin typeface="Trebuchet MS" panose="020B0603020202020204" pitchFamily="34" charset="0"/>
            </a:rPr>
            <a:t>Remap</a:t>
          </a:r>
        </a:p>
      </dsp:txBody>
      <dsp:txXfrm>
        <a:off x="7051785" y="377994"/>
        <a:ext cx="2411958" cy="14120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50225B-5E98-4759-AA0F-224ABE809250}">
      <dsp:nvSpPr>
        <dsp:cNvPr id="0" name=""/>
        <dsp:cNvSpPr/>
      </dsp:nvSpPr>
      <dsp:spPr>
        <a:xfrm>
          <a:off x="8363" y="334064"/>
          <a:ext cx="2499818" cy="149989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Trebuchet MS" panose="020B0603020202020204" pitchFamily="34" charset="0"/>
            </a:rPr>
            <a:t>Determine average WSEL increase using Fathom analysis</a:t>
          </a:r>
        </a:p>
      </dsp:txBody>
      <dsp:txXfrm>
        <a:off x="52293" y="377994"/>
        <a:ext cx="2411958" cy="1412031"/>
      </dsp:txXfrm>
    </dsp:sp>
    <dsp:sp modelId="{2F94D90A-6237-4023-A6E6-FB91F0198F3E}">
      <dsp:nvSpPr>
        <dsp:cNvPr id="0" name=""/>
        <dsp:cNvSpPr/>
      </dsp:nvSpPr>
      <dsp:spPr>
        <a:xfrm>
          <a:off x="2758164" y="774032"/>
          <a:ext cx="529961" cy="619955"/>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latin typeface="Trebuchet MS" panose="020B0603020202020204" pitchFamily="34" charset="0"/>
          </a:endParaRPr>
        </a:p>
      </dsp:txBody>
      <dsp:txXfrm>
        <a:off x="2758164" y="898023"/>
        <a:ext cx="370973" cy="371973"/>
      </dsp:txXfrm>
    </dsp:sp>
    <dsp:sp modelId="{8DBA21F3-99CB-4C87-A072-36AB928FDB4E}">
      <dsp:nvSpPr>
        <dsp:cNvPr id="0" name=""/>
        <dsp:cNvSpPr/>
      </dsp:nvSpPr>
      <dsp:spPr>
        <a:xfrm>
          <a:off x="3508109" y="334064"/>
          <a:ext cx="2499818" cy="149989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latin typeface="Trebuchet MS" panose="020B0603020202020204" pitchFamily="34" charset="0"/>
            </a:rPr>
            <a:t>Apply vertical buffer using GIS tools</a:t>
          </a:r>
        </a:p>
      </dsp:txBody>
      <dsp:txXfrm>
        <a:off x="3552039" y="377994"/>
        <a:ext cx="2411958" cy="1412031"/>
      </dsp:txXfrm>
    </dsp:sp>
    <dsp:sp modelId="{8648B8E4-6E20-4157-8041-F5D1E5A30733}">
      <dsp:nvSpPr>
        <dsp:cNvPr id="0" name=""/>
        <dsp:cNvSpPr/>
      </dsp:nvSpPr>
      <dsp:spPr>
        <a:xfrm>
          <a:off x="6257910" y="774032"/>
          <a:ext cx="529961" cy="619955"/>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latin typeface="Trebuchet MS" panose="020B0603020202020204" pitchFamily="34" charset="0"/>
          </a:endParaRPr>
        </a:p>
      </dsp:txBody>
      <dsp:txXfrm>
        <a:off x="6257910" y="898023"/>
        <a:ext cx="370973" cy="371973"/>
      </dsp:txXfrm>
    </dsp:sp>
    <dsp:sp modelId="{1EA261F9-902E-45CE-97C8-290460C72E59}">
      <dsp:nvSpPr>
        <dsp:cNvPr id="0" name=""/>
        <dsp:cNvSpPr/>
      </dsp:nvSpPr>
      <dsp:spPr>
        <a:xfrm>
          <a:off x="7007855" y="334064"/>
          <a:ext cx="2499818" cy="149989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latin typeface="Trebuchet MS" panose="020B0603020202020204" pitchFamily="34" charset="0"/>
            </a:rPr>
            <a:t>Remap</a:t>
          </a:r>
        </a:p>
      </dsp:txBody>
      <dsp:txXfrm>
        <a:off x="7051785" y="377994"/>
        <a:ext cx="2411958" cy="14120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50225B-5E98-4759-AA0F-224ABE809250}">
      <dsp:nvSpPr>
        <dsp:cNvPr id="0" name=""/>
        <dsp:cNvSpPr/>
      </dsp:nvSpPr>
      <dsp:spPr>
        <a:xfrm>
          <a:off x="8363" y="334064"/>
          <a:ext cx="2499818" cy="149989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latin typeface="Trebuchet MS" panose="020B0603020202020204" pitchFamily="34" charset="0"/>
            </a:rPr>
            <a:t>Update rainfall using pluvial change factor</a:t>
          </a:r>
        </a:p>
      </dsp:txBody>
      <dsp:txXfrm>
        <a:off x="52293" y="377994"/>
        <a:ext cx="2411958" cy="1412031"/>
      </dsp:txXfrm>
    </dsp:sp>
    <dsp:sp modelId="{2F94D90A-6237-4023-A6E6-FB91F0198F3E}">
      <dsp:nvSpPr>
        <dsp:cNvPr id="0" name=""/>
        <dsp:cNvSpPr/>
      </dsp:nvSpPr>
      <dsp:spPr>
        <a:xfrm>
          <a:off x="2758164" y="774032"/>
          <a:ext cx="529961" cy="619955"/>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Trebuchet MS" panose="020B0603020202020204" pitchFamily="34" charset="0"/>
          </a:endParaRPr>
        </a:p>
      </dsp:txBody>
      <dsp:txXfrm>
        <a:off x="2758164" y="898023"/>
        <a:ext cx="370973" cy="371973"/>
      </dsp:txXfrm>
    </dsp:sp>
    <dsp:sp modelId="{8DBA21F3-99CB-4C87-A072-36AB928FDB4E}">
      <dsp:nvSpPr>
        <dsp:cNvPr id="0" name=""/>
        <dsp:cNvSpPr/>
      </dsp:nvSpPr>
      <dsp:spPr>
        <a:xfrm>
          <a:off x="3508109" y="334064"/>
          <a:ext cx="2499818" cy="149989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Trebuchet MS" panose="020B0603020202020204" pitchFamily="34" charset="0"/>
            </a:rPr>
            <a:t>Rerun 1D/2D models</a:t>
          </a:r>
        </a:p>
      </dsp:txBody>
      <dsp:txXfrm>
        <a:off x="3552039" y="377994"/>
        <a:ext cx="2411958" cy="1412031"/>
      </dsp:txXfrm>
    </dsp:sp>
    <dsp:sp modelId="{8648B8E4-6E20-4157-8041-F5D1E5A30733}">
      <dsp:nvSpPr>
        <dsp:cNvPr id="0" name=""/>
        <dsp:cNvSpPr/>
      </dsp:nvSpPr>
      <dsp:spPr>
        <a:xfrm>
          <a:off x="6257910" y="774032"/>
          <a:ext cx="529961" cy="619955"/>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Trebuchet MS" panose="020B0603020202020204" pitchFamily="34" charset="0"/>
          </a:endParaRPr>
        </a:p>
      </dsp:txBody>
      <dsp:txXfrm>
        <a:off x="6257910" y="898023"/>
        <a:ext cx="370973" cy="371973"/>
      </dsp:txXfrm>
    </dsp:sp>
    <dsp:sp modelId="{1EA261F9-902E-45CE-97C8-290460C72E59}">
      <dsp:nvSpPr>
        <dsp:cNvPr id="0" name=""/>
        <dsp:cNvSpPr/>
      </dsp:nvSpPr>
      <dsp:spPr>
        <a:xfrm>
          <a:off x="7007855" y="334064"/>
          <a:ext cx="2499818" cy="149989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latin typeface="Trebuchet MS" panose="020B0603020202020204" pitchFamily="34" charset="0"/>
            </a:rPr>
            <a:t>Remap</a:t>
          </a:r>
        </a:p>
      </dsp:txBody>
      <dsp:txXfrm>
        <a:off x="7051785" y="377994"/>
        <a:ext cx="2411958" cy="141203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50225B-5E98-4759-AA0F-224ABE809250}">
      <dsp:nvSpPr>
        <dsp:cNvPr id="0" name=""/>
        <dsp:cNvSpPr/>
      </dsp:nvSpPr>
      <dsp:spPr>
        <a:xfrm>
          <a:off x="4181" y="238611"/>
          <a:ext cx="1828398" cy="1808776"/>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Trebuchet MS" panose="020B0603020202020204" pitchFamily="34" charset="0"/>
            </a:rPr>
            <a:t>Update rainfall using pluvial change factor</a:t>
          </a:r>
        </a:p>
      </dsp:txBody>
      <dsp:txXfrm>
        <a:off x="57158" y="291588"/>
        <a:ext cx="1722444" cy="1702822"/>
      </dsp:txXfrm>
    </dsp:sp>
    <dsp:sp modelId="{2F94D90A-6237-4023-A6E6-FB91F0198F3E}">
      <dsp:nvSpPr>
        <dsp:cNvPr id="0" name=""/>
        <dsp:cNvSpPr/>
      </dsp:nvSpPr>
      <dsp:spPr>
        <a:xfrm>
          <a:off x="2015420" y="916278"/>
          <a:ext cx="387620" cy="45344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latin typeface="Trebuchet MS" panose="020B0603020202020204" pitchFamily="34" charset="0"/>
          </a:endParaRPr>
        </a:p>
      </dsp:txBody>
      <dsp:txXfrm>
        <a:off x="2015420" y="1006966"/>
        <a:ext cx="271334" cy="272066"/>
      </dsp:txXfrm>
    </dsp:sp>
    <dsp:sp modelId="{13194E3E-E3AC-4A54-B689-F529A58A85E8}">
      <dsp:nvSpPr>
        <dsp:cNvPr id="0" name=""/>
        <dsp:cNvSpPr/>
      </dsp:nvSpPr>
      <dsp:spPr>
        <a:xfrm>
          <a:off x="2563940" y="238611"/>
          <a:ext cx="1828398" cy="1808776"/>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Trebuchet MS" panose="020B0603020202020204" pitchFamily="34" charset="0"/>
            </a:rPr>
            <a:t>Apply SLR to boundary condition</a:t>
          </a:r>
        </a:p>
      </dsp:txBody>
      <dsp:txXfrm>
        <a:off x="2616917" y="291588"/>
        <a:ext cx="1722444" cy="1702822"/>
      </dsp:txXfrm>
    </dsp:sp>
    <dsp:sp modelId="{E5B990FB-CB35-43F4-BD73-020228344010}">
      <dsp:nvSpPr>
        <dsp:cNvPr id="0" name=""/>
        <dsp:cNvSpPr/>
      </dsp:nvSpPr>
      <dsp:spPr>
        <a:xfrm>
          <a:off x="4575179" y="916278"/>
          <a:ext cx="387620" cy="45344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4575179" y="1006966"/>
        <a:ext cx="271334" cy="272066"/>
      </dsp:txXfrm>
    </dsp:sp>
    <dsp:sp modelId="{8DBA21F3-99CB-4C87-A072-36AB928FDB4E}">
      <dsp:nvSpPr>
        <dsp:cNvPr id="0" name=""/>
        <dsp:cNvSpPr/>
      </dsp:nvSpPr>
      <dsp:spPr>
        <a:xfrm>
          <a:off x="5123698" y="238611"/>
          <a:ext cx="1828398" cy="1808776"/>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Trebuchet MS" panose="020B0603020202020204" pitchFamily="34" charset="0"/>
            </a:rPr>
            <a:t>Rerun 2D model</a:t>
          </a:r>
        </a:p>
      </dsp:txBody>
      <dsp:txXfrm>
        <a:off x="5176675" y="291588"/>
        <a:ext cx="1722444" cy="1702822"/>
      </dsp:txXfrm>
    </dsp:sp>
    <dsp:sp modelId="{8648B8E4-6E20-4157-8041-F5D1E5A30733}">
      <dsp:nvSpPr>
        <dsp:cNvPr id="0" name=""/>
        <dsp:cNvSpPr/>
      </dsp:nvSpPr>
      <dsp:spPr>
        <a:xfrm>
          <a:off x="7134937" y="916278"/>
          <a:ext cx="387620" cy="45344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latin typeface="Trebuchet MS" panose="020B0603020202020204" pitchFamily="34" charset="0"/>
          </a:endParaRPr>
        </a:p>
      </dsp:txBody>
      <dsp:txXfrm>
        <a:off x="7134937" y="1006966"/>
        <a:ext cx="271334" cy="272066"/>
      </dsp:txXfrm>
    </dsp:sp>
    <dsp:sp modelId="{1EA261F9-902E-45CE-97C8-290460C72E59}">
      <dsp:nvSpPr>
        <dsp:cNvPr id="0" name=""/>
        <dsp:cNvSpPr/>
      </dsp:nvSpPr>
      <dsp:spPr>
        <a:xfrm>
          <a:off x="7683457" y="238611"/>
          <a:ext cx="1828398" cy="1808776"/>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Trebuchet MS" panose="020B0603020202020204" pitchFamily="34" charset="0"/>
            </a:rPr>
            <a:t>Remap</a:t>
          </a:r>
        </a:p>
      </dsp:txBody>
      <dsp:txXfrm>
        <a:off x="7736434" y="291588"/>
        <a:ext cx="1722444" cy="170282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0E1982-7117-44E9-8507-07C61815C784}">
      <dsp:nvSpPr>
        <dsp:cNvPr id="0" name=""/>
        <dsp:cNvSpPr/>
      </dsp:nvSpPr>
      <dsp:spPr>
        <a:xfrm>
          <a:off x="3394497" y="2673139"/>
          <a:ext cx="2133457" cy="1982457"/>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800100">
            <a:lnSpc>
              <a:spcPct val="90000"/>
            </a:lnSpc>
            <a:spcBef>
              <a:spcPct val="0"/>
            </a:spcBef>
            <a:spcAft>
              <a:spcPct val="35000"/>
            </a:spcAft>
            <a:buNone/>
          </a:pPr>
          <a:r>
            <a:rPr lang="en-US" sz="1800" b="1" kern="1200"/>
            <a:t>Areas with Highest Flood Risk</a:t>
          </a:r>
        </a:p>
      </dsp:txBody>
      <dsp:txXfrm>
        <a:off x="3706935" y="2963463"/>
        <a:ext cx="1508581" cy="1401809"/>
      </dsp:txXfrm>
    </dsp:sp>
    <dsp:sp modelId="{D2DD8BE6-5F58-4FE1-A388-086257AC0267}">
      <dsp:nvSpPr>
        <dsp:cNvPr id="0" name=""/>
        <dsp:cNvSpPr/>
      </dsp:nvSpPr>
      <dsp:spPr>
        <a:xfrm rot="10800000">
          <a:off x="1195688" y="3394554"/>
          <a:ext cx="2193990" cy="539627"/>
        </a:xfrm>
        <a:prstGeom prst="lef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C1D3C7-9730-4379-8F8D-2EE1FA16A3DA}">
      <dsp:nvSpPr>
        <dsp:cNvPr id="0" name=""/>
        <dsp:cNvSpPr/>
      </dsp:nvSpPr>
      <dsp:spPr>
        <a:xfrm>
          <a:off x="630029" y="3134208"/>
          <a:ext cx="1351443" cy="1060319"/>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kern="1200"/>
            <a:t>Areas prone to flooding</a:t>
          </a:r>
        </a:p>
      </dsp:txBody>
      <dsp:txXfrm>
        <a:off x="661085" y="3165264"/>
        <a:ext cx="1289331" cy="998207"/>
      </dsp:txXfrm>
    </dsp:sp>
    <dsp:sp modelId="{B961E358-2271-404F-A4D1-DC473A2A7045}">
      <dsp:nvSpPr>
        <dsp:cNvPr id="0" name=""/>
        <dsp:cNvSpPr/>
      </dsp:nvSpPr>
      <dsp:spPr>
        <a:xfrm rot="12600000">
          <a:off x="1390181" y="2315122"/>
          <a:ext cx="2402826" cy="539627"/>
        </a:xfrm>
        <a:prstGeom prst="lef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C607BBA-36B1-497D-846E-23EA65CB6AFD}">
      <dsp:nvSpPr>
        <dsp:cNvPr id="0" name=""/>
        <dsp:cNvSpPr/>
      </dsp:nvSpPr>
      <dsp:spPr>
        <a:xfrm>
          <a:off x="1052783" y="1556470"/>
          <a:ext cx="1351443" cy="1060319"/>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kern="1200"/>
            <a:t>Flood management practices</a:t>
          </a:r>
        </a:p>
      </dsp:txBody>
      <dsp:txXfrm>
        <a:off x="1083839" y="1587526"/>
        <a:ext cx="1289331" cy="998207"/>
      </dsp:txXfrm>
    </dsp:sp>
    <dsp:sp modelId="{1A779676-B37E-4E1F-8193-A825CB8190FE}">
      <dsp:nvSpPr>
        <dsp:cNvPr id="0" name=""/>
        <dsp:cNvSpPr/>
      </dsp:nvSpPr>
      <dsp:spPr>
        <a:xfrm rot="14400000">
          <a:off x="2178642" y="1540330"/>
          <a:ext cx="2424095" cy="539627"/>
        </a:xfrm>
        <a:prstGeom prst="lef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2E3428F-ECAC-4FDF-BCD8-549B896DA1F6}">
      <dsp:nvSpPr>
        <dsp:cNvPr id="0" name=""/>
        <dsp:cNvSpPr/>
      </dsp:nvSpPr>
      <dsp:spPr>
        <a:xfrm>
          <a:off x="2207767" y="401486"/>
          <a:ext cx="1351443" cy="1060319"/>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kern="1200"/>
            <a:t>Areas with emergency need</a:t>
          </a:r>
        </a:p>
      </dsp:txBody>
      <dsp:txXfrm>
        <a:off x="2238823" y="432542"/>
        <a:ext cx="1289331" cy="998207"/>
      </dsp:txXfrm>
    </dsp:sp>
    <dsp:sp modelId="{45A98556-9582-4E76-AA3B-C0C79EFFE378}">
      <dsp:nvSpPr>
        <dsp:cNvPr id="0" name=""/>
        <dsp:cNvSpPr/>
      </dsp:nvSpPr>
      <dsp:spPr>
        <a:xfrm rot="16200000">
          <a:off x="3334395" y="1261686"/>
          <a:ext cx="2253661" cy="539627"/>
        </a:xfrm>
        <a:prstGeom prst="lef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4705AA8-2E00-4A0C-8580-18244B7EA68B}">
      <dsp:nvSpPr>
        <dsp:cNvPr id="0" name=""/>
        <dsp:cNvSpPr/>
      </dsp:nvSpPr>
      <dsp:spPr>
        <a:xfrm>
          <a:off x="3798526" y="-21266"/>
          <a:ext cx="1325399" cy="1060319"/>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kern="1200"/>
            <a:t>Existing modeling analysis</a:t>
          </a:r>
        </a:p>
      </dsp:txBody>
      <dsp:txXfrm>
        <a:off x="3829582" y="9790"/>
        <a:ext cx="1263287" cy="998207"/>
      </dsp:txXfrm>
    </dsp:sp>
    <dsp:sp modelId="{9B38D147-C991-4C31-A99C-20DBC0D8DC43}">
      <dsp:nvSpPr>
        <dsp:cNvPr id="0" name=""/>
        <dsp:cNvSpPr/>
      </dsp:nvSpPr>
      <dsp:spPr>
        <a:xfrm rot="18000000">
          <a:off x="4424482" y="1540330"/>
          <a:ext cx="2214560" cy="539627"/>
        </a:xfrm>
        <a:prstGeom prst="lef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DA3804-D336-4EA4-836D-FD2B23F4C6B7}">
      <dsp:nvSpPr>
        <dsp:cNvPr id="0" name=""/>
        <dsp:cNvSpPr/>
      </dsp:nvSpPr>
      <dsp:spPr>
        <a:xfrm>
          <a:off x="5376264" y="401486"/>
          <a:ext cx="1325399" cy="1060319"/>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kern="1200"/>
            <a:t>Identified and evaluated plans</a:t>
          </a:r>
        </a:p>
      </dsp:txBody>
      <dsp:txXfrm>
        <a:off x="5407320" y="432542"/>
        <a:ext cx="1263287" cy="998207"/>
      </dsp:txXfrm>
    </dsp:sp>
    <dsp:sp modelId="{842160C2-C035-41CE-BBE5-502E272B615F}">
      <dsp:nvSpPr>
        <dsp:cNvPr id="0" name=""/>
        <dsp:cNvSpPr/>
      </dsp:nvSpPr>
      <dsp:spPr>
        <a:xfrm rot="19800000">
          <a:off x="5334248" y="2315122"/>
          <a:ext cx="1993219" cy="539627"/>
        </a:xfrm>
        <a:prstGeom prst="lef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E5B8A64-6BAC-4FC6-9C99-38D2BDF2B05E}">
      <dsp:nvSpPr>
        <dsp:cNvPr id="0" name=""/>
        <dsp:cNvSpPr/>
      </dsp:nvSpPr>
      <dsp:spPr>
        <a:xfrm>
          <a:off x="6531248" y="1556470"/>
          <a:ext cx="1325399" cy="1060319"/>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kern="1200"/>
            <a:t>Historic flood events</a:t>
          </a:r>
        </a:p>
      </dsp:txBody>
      <dsp:txXfrm>
        <a:off x="6562304" y="1587526"/>
        <a:ext cx="1263287" cy="998207"/>
      </dsp:txXfrm>
    </dsp:sp>
    <dsp:sp modelId="{4F6F4C3E-06BF-4EC9-9341-444D14C6055E}">
      <dsp:nvSpPr>
        <dsp:cNvPr id="0" name=""/>
        <dsp:cNvSpPr/>
      </dsp:nvSpPr>
      <dsp:spPr>
        <a:xfrm>
          <a:off x="5642836" y="3394554"/>
          <a:ext cx="1973865" cy="539627"/>
        </a:xfrm>
        <a:prstGeom prst="lef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8F16BBF-9BAB-4D3D-A325-6697506804A9}">
      <dsp:nvSpPr>
        <dsp:cNvPr id="0" name=""/>
        <dsp:cNvSpPr/>
      </dsp:nvSpPr>
      <dsp:spPr>
        <a:xfrm>
          <a:off x="6954001" y="3134208"/>
          <a:ext cx="1325399" cy="1060319"/>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kern="1200"/>
            <a:t>Other factors deemed relevant</a:t>
          </a:r>
        </a:p>
      </dsp:txBody>
      <dsp:txXfrm>
        <a:off x="6985057" y="3165264"/>
        <a:ext cx="1263287" cy="99820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2E2E98-6A62-4C04-8614-2ADDF784CD12}">
      <dsp:nvSpPr>
        <dsp:cNvPr id="0" name=""/>
        <dsp:cNvSpPr/>
      </dsp:nvSpPr>
      <dsp:spPr>
        <a:xfrm rot="5400000">
          <a:off x="2350469" y="1880386"/>
          <a:ext cx="1665001" cy="1895545"/>
        </a:xfrm>
        <a:prstGeom prst="bentUpArrow">
          <a:avLst>
            <a:gd name="adj1" fmla="val 32840"/>
            <a:gd name="adj2" fmla="val 25000"/>
            <a:gd name="adj3" fmla="val 35780"/>
          </a:avLst>
        </a:prstGeom>
        <a:solidFill>
          <a:schemeClr val="accent2">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6436FE-C154-4F93-9DAD-C9D2A15B7C3C}">
      <dsp:nvSpPr>
        <dsp:cNvPr id="0" name=""/>
        <dsp:cNvSpPr/>
      </dsp:nvSpPr>
      <dsp:spPr>
        <a:xfrm>
          <a:off x="450199" y="50200"/>
          <a:ext cx="7488011" cy="1961926"/>
        </a:xfrm>
        <a:prstGeom prst="roundRect">
          <a:avLst>
            <a:gd name="adj" fmla="val 166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Determined nine data categories with 20 subcategories</a:t>
          </a:r>
        </a:p>
      </dsp:txBody>
      <dsp:txXfrm>
        <a:off x="545990" y="145991"/>
        <a:ext cx="7296429" cy="1770344"/>
      </dsp:txXfrm>
    </dsp:sp>
    <dsp:sp modelId="{3F423127-F386-4B12-B05C-CDEA638BCF48}">
      <dsp:nvSpPr>
        <dsp:cNvPr id="0" name=""/>
        <dsp:cNvSpPr/>
      </dsp:nvSpPr>
      <dsp:spPr>
        <a:xfrm>
          <a:off x="5595646" y="237314"/>
          <a:ext cx="2038549" cy="1585715"/>
        </a:xfrm>
        <a:prstGeom prst="rect">
          <a:avLst/>
        </a:prstGeom>
        <a:noFill/>
        <a:ln>
          <a:noFill/>
        </a:ln>
        <a:effectLst/>
      </dsp:spPr>
      <dsp:style>
        <a:lnRef idx="0">
          <a:scrgbClr r="0" g="0" b="0"/>
        </a:lnRef>
        <a:fillRef idx="0">
          <a:scrgbClr r="0" g="0" b="0"/>
        </a:fillRef>
        <a:effectRef idx="0">
          <a:scrgbClr r="0" g="0" b="0"/>
        </a:effectRef>
        <a:fontRef idx="minor"/>
      </dsp:style>
    </dsp:sp>
    <dsp:sp modelId="{DF4F8673-0013-4886-BB55-18A53002BC44}">
      <dsp:nvSpPr>
        <dsp:cNvPr id="0" name=""/>
        <dsp:cNvSpPr/>
      </dsp:nvSpPr>
      <dsp:spPr>
        <a:xfrm rot="5400000">
          <a:off x="5883584" y="4084276"/>
          <a:ext cx="1665001" cy="1895545"/>
        </a:xfrm>
        <a:prstGeom prst="bentUpArrow">
          <a:avLst>
            <a:gd name="adj1" fmla="val 32840"/>
            <a:gd name="adj2" fmla="val 25000"/>
            <a:gd name="adj3" fmla="val 35780"/>
          </a:avLst>
        </a:prstGeom>
        <a:solidFill>
          <a:schemeClr val="accent2">
            <a:tint val="50000"/>
            <a:hueOff val="-698892"/>
            <a:satOff val="-1654"/>
            <a:lumOff val="53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711A6B-903F-42D4-AC32-CF0280D86186}">
      <dsp:nvSpPr>
        <dsp:cNvPr id="0" name=""/>
        <dsp:cNvSpPr/>
      </dsp:nvSpPr>
      <dsp:spPr>
        <a:xfrm>
          <a:off x="4044444" y="2254090"/>
          <a:ext cx="7365749" cy="1961926"/>
        </a:xfrm>
        <a:prstGeom prst="roundRect">
          <a:avLst>
            <a:gd name="adj" fmla="val 16670"/>
          </a:avLst>
        </a:prstGeom>
        <a:solidFill>
          <a:schemeClr val="accent2">
            <a:hueOff val="-279374"/>
            <a:satOff val="-3219"/>
            <a:lumOff val="72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Split region by HUC boundaries into 115 watersheds.</a:t>
          </a:r>
        </a:p>
      </dsp:txBody>
      <dsp:txXfrm>
        <a:off x="4140235" y="2349881"/>
        <a:ext cx="7174167" cy="1770344"/>
      </dsp:txXfrm>
    </dsp:sp>
    <dsp:sp modelId="{75CDFCCF-9603-4767-BC02-679056030370}">
      <dsp:nvSpPr>
        <dsp:cNvPr id="0" name=""/>
        <dsp:cNvSpPr/>
      </dsp:nvSpPr>
      <dsp:spPr>
        <a:xfrm>
          <a:off x="9128760" y="2441205"/>
          <a:ext cx="2038549" cy="1585715"/>
        </a:xfrm>
        <a:prstGeom prst="rect">
          <a:avLst/>
        </a:prstGeom>
        <a:noFill/>
        <a:ln>
          <a:noFill/>
        </a:ln>
        <a:effectLst/>
      </dsp:spPr>
      <dsp:style>
        <a:lnRef idx="0">
          <a:scrgbClr r="0" g="0" b="0"/>
        </a:lnRef>
        <a:fillRef idx="0">
          <a:scrgbClr r="0" g="0" b="0"/>
        </a:fillRef>
        <a:effectRef idx="0">
          <a:scrgbClr r="0" g="0" b="0"/>
        </a:effectRef>
        <a:fontRef idx="minor"/>
      </dsp:style>
    </dsp:sp>
    <dsp:sp modelId="{B3323CAE-A3CF-44AB-B4DF-6870CBF526E0}">
      <dsp:nvSpPr>
        <dsp:cNvPr id="0" name=""/>
        <dsp:cNvSpPr/>
      </dsp:nvSpPr>
      <dsp:spPr>
        <a:xfrm rot="5400000">
          <a:off x="9478684" y="6288167"/>
          <a:ext cx="1665001" cy="1895545"/>
        </a:xfrm>
        <a:prstGeom prst="bentUpArrow">
          <a:avLst>
            <a:gd name="adj1" fmla="val 32840"/>
            <a:gd name="adj2" fmla="val 25000"/>
            <a:gd name="adj3" fmla="val 35780"/>
          </a:avLst>
        </a:prstGeom>
        <a:solidFill>
          <a:schemeClr val="accent2">
            <a:tint val="50000"/>
            <a:hueOff val="-1397784"/>
            <a:satOff val="-3308"/>
            <a:lumOff val="10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F58E61-5B3F-4460-9114-C06603A4BDE5}">
      <dsp:nvSpPr>
        <dsp:cNvPr id="0" name=""/>
        <dsp:cNvSpPr/>
      </dsp:nvSpPr>
      <dsp:spPr>
        <a:xfrm>
          <a:off x="7638690" y="4457981"/>
          <a:ext cx="7367459" cy="1961926"/>
        </a:xfrm>
        <a:prstGeom prst="roundRect">
          <a:avLst>
            <a:gd name="adj" fmla="val 16670"/>
          </a:avLst>
        </a:prstGeom>
        <a:solidFill>
          <a:schemeClr val="accent2">
            <a:hueOff val="-558749"/>
            <a:satOff val="-6439"/>
            <a:lumOff val="14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Evaluated watersheds based on the categories to create a score.</a:t>
          </a:r>
        </a:p>
      </dsp:txBody>
      <dsp:txXfrm>
        <a:off x="7734481" y="4553772"/>
        <a:ext cx="7175877" cy="1770344"/>
      </dsp:txXfrm>
    </dsp:sp>
    <dsp:sp modelId="{08CB9104-36A8-4E4A-A89E-0872B3A27FA4}">
      <dsp:nvSpPr>
        <dsp:cNvPr id="0" name=""/>
        <dsp:cNvSpPr/>
      </dsp:nvSpPr>
      <dsp:spPr>
        <a:xfrm>
          <a:off x="12723860" y="4645096"/>
          <a:ext cx="2038549" cy="1585715"/>
        </a:xfrm>
        <a:prstGeom prst="rect">
          <a:avLst/>
        </a:prstGeom>
        <a:noFill/>
        <a:ln>
          <a:noFill/>
        </a:ln>
        <a:effectLst/>
      </dsp:spPr>
      <dsp:style>
        <a:lnRef idx="0">
          <a:scrgbClr r="0" g="0" b="0"/>
        </a:lnRef>
        <a:fillRef idx="0">
          <a:scrgbClr r="0" g="0" b="0"/>
        </a:fillRef>
        <a:effectRef idx="0">
          <a:scrgbClr r="0" g="0" b="0"/>
        </a:effectRef>
        <a:fontRef idx="minor"/>
      </dsp:style>
    </dsp:sp>
    <dsp:sp modelId="{577BE1DD-94AA-4D26-B653-BB8E60B51448}">
      <dsp:nvSpPr>
        <dsp:cNvPr id="0" name=""/>
        <dsp:cNvSpPr/>
      </dsp:nvSpPr>
      <dsp:spPr>
        <a:xfrm>
          <a:off x="11232935" y="6661872"/>
          <a:ext cx="6465379" cy="1961926"/>
        </a:xfrm>
        <a:prstGeom prst="roundRect">
          <a:avLst>
            <a:gd name="adj" fmla="val 16670"/>
          </a:avLst>
        </a:prstGeom>
        <a:solidFill>
          <a:schemeClr val="accent2">
            <a:hueOff val="-838123"/>
            <a:satOff val="-9658"/>
            <a:lumOff val="21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u="none" kern="1200"/>
            <a:t>Utilized the results to create knowledge gap and flood risk need maps.</a:t>
          </a:r>
        </a:p>
      </dsp:txBody>
      <dsp:txXfrm>
        <a:off x="11328726" y="6757663"/>
        <a:ext cx="6273797" cy="177034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1/layout/ConvergingText">
  <dgm:title val="Converging Text"/>
  <dgm:desc val="Use to show multiple steps or parts that merge into a whole. Limited to one Level 1 shape that contains text and a maximum of five Level 2 shapes."/>
  <dgm:catLst>
    <dgm:cat type="process" pri="6500"/>
    <dgm:cat type="officeonline" pri="50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clrData>
  <dgm:layoutNode name="Name0">
    <dgm:varLst>
      <dgm:chMax/>
      <dgm:chPref val="1"/>
      <dgm:dir/>
      <dgm:animOne val="branch"/>
      <dgm:animLvl val="lvl"/>
      <dgm:resizeHandles/>
    </dgm:varLst>
    <dgm:choose name="Name1">
      <dgm:if name="Name2" func="var" arg="dir" op="equ" val="norm">
        <dgm:alg type="lin">
          <dgm:param type="linDir" val="fromL"/>
          <dgm:param type="vertAlign" val="mid"/>
          <dgm:param type="nodeVertAlign" val="mid"/>
          <dgm:param type="horzAlign" val="ctr"/>
        </dgm:alg>
      </dgm:if>
      <dgm:else name="Name3">
        <dgm:alg type="lin">
          <dgm:param type="linDir" val="fromR"/>
          <dgm:param type="vertAlign" val="mid"/>
          <dgm:param type="nodeVertAlign" val="mid"/>
          <dgm:param type="horzAlign" val="ctr"/>
        </dgm:alg>
      </dgm:else>
    </dgm:choose>
    <dgm:shape xmlns:r="http://schemas.openxmlformats.org/officeDocument/2006/relationships" r:blip="">
      <dgm:adjLst/>
    </dgm:shape>
    <dgm:constrLst>
      <dgm:constr type="primFontSz" for="des" forName="Parent" op="equ" val="65"/>
      <dgm:constr type="primFontSz" for="des" forName="Child1" op="equ" val="65"/>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w" for="ch" forName="composite" refType="w"/>
      <dgm:constr type="h" for="ch" forName="composite" refType="h"/>
      <dgm:constr type="sp" refType="w" refFor="ch" refForName="composite" op="equ" fact="0.05"/>
      <dgm:constr type="w" for="ch" forName="sibTrans" refType="w" refFor="ch" refForName="composite" op="equ" fact="0.05"/>
      <dgm:constr type="h" for="ch" forName="sibTrans" refType="w" refFor="ch" refForName="sibTrans" op="equ"/>
    </dgm:constrLst>
    <dgm:forEach name="nodesForEach" axis="ch" ptType="node">
      <dgm:layoutNode name="composite">
        <dgm:choose name="Name4">
          <dgm:if name="Name5" func="var" arg="dir" op="equ" val="norm">
            <dgm:choose name="Name6">
              <dgm:if name="Name7" axis="ch" ptType="node" func="cnt" op="equ" val="0">
                <dgm:alg type="composite">
                  <dgm:param type="ar" val="2.1059"/>
                </dgm:alg>
                <dgm:constrLst>
                  <dgm:constr type="l" for="ch" forName="Parent" refType="w" fact="0"/>
                  <dgm:constr type="t" for="ch" forName="Parent" refType="h" fact="0"/>
                  <dgm:constr type="w" for="ch" forName="Parent" refType="w" fact="0.4749"/>
                  <dgm:constr type="h" for="ch" forName="Parent" refType="h"/>
                  <dgm:constr type="l" for="ch" forName="ParentAccent1" refType="w" fact="0.9531"/>
                  <dgm:constr type="t" for="ch" forName="ParentAccent1" refType="h" fact="0.4506"/>
                  <dgm:constr type="w" for="ch" forName="ParentAccent1" refType="w" fact="0.0469"/>
                  <dgm:constr type="h" for="ch" forName="ParentAccent1" refType="h" fact="0.0988"/>
                  <dgm:constr type="l" for="ch" forName="ParentAccent2" refType="w" fact="0.8734"/>
                  <dgm:constr type="t" for="ch" forName="ParentAccent2" refType="h" fact="0.4506"/>
                  <dgm:constr type="w" for="ch" forName="ParentAccent2" refType="w" fact="0.0469"/>
                  <dgm:constr type="h" for="ch" forName="ParentAccent2" refType="h" fact="0.0988"/>
                  <dgm:constr type="l" for="ch" forName="ParentAccent3" refType="w" fact="0.7937"/>
                  <dgm:constr type="t" for="ch" forName="ParentAccent3" refType="h" fact="0.4506"/>
                  <dgm:constr type="w" for="ch" forName="ParentAccent3" refType="w" fact="0.0469"/>
                  <dgm:constr type="h" for="ch" forName="ParentAccent3" refType="h" fact="0.0988"/>
                  <dgm:constr type="l" for="ch" forName="ParentAccent4" refType="w" fact="0.714"/>
                  <dgm:constr type="t" for="ch" forName="ParentAccent4" refType="h" fact="0.4506"/>
                  <dgm:constr type="w" for="ch" forName="ParentAccent4" refType="w" fact="0.0469"/>
                  <dgm:constr type="h" for="ch" forName="ParentAccent4" refType="h" fact="0.0988"/>
                  <dgm:constr type="l" for="ch" forName="ParentAccent5" refType="w" fact="0.6343"/>
                  <dgm:constr type="t" for="ch" forName="ParentAccent5" refType="h" fact="0.4506"/>
                  <dgm:constr type="w" for="ch" forName="ParentAccent5" refType="w" fact="0.0469"/>
                  <dgm:constr type="h" for="ch" forName="ParentAccent5" refType="h" fact="0.0988"/>
                  <dgm:constr type="l" for="ch" forName="ParentAccent6" refType="w" fact="0.5076"/>
                  <dgm:constr type="t" for="ch" forName="ParentAccent6" refType="h" fact="0.4012"/>
                  <dgm:constr type="w" for="ch" forName="ParentAccent6" refType="w" fact="0.0939"/>
                  <dgm:constr type="h" for="ch" forName="ParentAccent6" refType="h" fact="0.1976"/>
                  <dgm:constr type="l" for="ch" forName="ParentAccent7" refType="w" fact="0.8766"/>
                  <dgm:constr type="t" for="ch" forName="ParentAccent7" refType="h" fact="0.2465"/>
                  <dgm:constr type="w" for="ch" forName="ParentAccent7" refType="w" fact="0.0469"/>
                  <dgm:constr type="h" for="ch" forName="ParentAccent7" refType="h" fact="0.0988"/>
                  <dgm:constr type="l" for="ch" forName="ParentAccent8" refType="w" fact="0.8766"/>
                  <dgm:constr type="t" for="ch" forName="ParentAccent8" refType="h" fact="0.6562"/>
                  <dgm:constr type="w" for="ch" forName="ParentAccent8" refType="w" fact="0.0469"/>
                  <dgm:constr type="h" for="ch" forName="ParentAccent8" refType="h" fact="0.0988"/>
                  <dgm:constr type="l" for="ch" forName="ParentAccent9" refType="w" fact="0.9185"/>
                  <dgm:constr type="t" for="ch" forName="ParentAccent9" refType="h" fact="0.3353"/>
                  <dgm:constr type="w" for="ch" forName="ParentAccent9" refType="w" fact="0.0469"/>
                  <dgm:constr type="h" for="ch" forName="ParentAccent9" refType="h" fact="0.0988"/>
                  <dgm:constr type="l" for="ch" forName="ParentAccent10" refType="w" fact="0.9213"/>
                  <dgm:constr type="t" for="ch" forName="ParentAccent10" refType="h" fact="0.5679"/>
                  <dgm:constr type="w" for="ch" forName="ParentAccent10" refType="w" fact="0.0469"/>
                  <dgm:constr type="h" for="ch" forName="ParentAccent10" refType="h" fact="0.0988"/>
                </dgm:constrLst>
              </dgm:if>
              <dgm:if name="Name8" axis="ch" ptType="node" func="cnt" op="equ" val="1">
                <dgm:alg type="composite">
                  <dgm:param type="ar" val="3.4411"/>
                </dgm:alg>
                <dgm:constrLst>
                  <dgm:constr type="l" for="ch" forName="Child1Accent1" refType="w" fact="0.284"/>
                  <dgm:constr type="t" for="ch" forName="Child1Accent1" refType="h" fact="0.4012"/>
                  <dgm:constr type="w" for="ch" forName="Child1Accent1" refType="w" fact="0.0574"/>
                  <dgm:constr type="h" for="ch" forName="Child1Accent1" refType="h" fact="0.1976"/>
                  <dgm:constr type="l" for="ch" forName="Child1Accent2" refType="w" fact="0.2272"/>
                  <dgm:constr type="t" for="ch" forName="Child1Accent2" refType="h" fact="0.4506"/>
                  <dgm:constr type="w" for="ch" forName="Child1Accent2" refType="w" fact="0.0287"/>
                  <dgm:constr type="h" for="ch" forName="Child1Accent2" refType="h" fact="0.0988"/>
                  <dgm:constr type="l" for="ch" forName="Child1Accent3" refType="w" fact="0.1705"/>
                  <dgm:constr type="t" for="ch" forName="Child1Accent3" refType="h" fact="0.4506"/>
                  <dgm:constr type="w" for="ch" forName="Child1Accent3" refType="w" fact="0.0287"/>
                  <dgm:constr type="h" for="ch" forName="Child1Accent3" refType="h" fact="0.0988"/>
                  <dgm:constr type="l" for="ch" forName="Child1Accent4" refType="w" fact="0.1137"/>
                  <dgm:constr type="t" for="ch" forName="Child1Accent4" refType="h" fact="0.4506"/>
                  <dgm:constr type="w" for="ch" forName="Child1Accent4" refType="w" fact="0.0287"/>
                  <dgm:constr type="h" for="ch" forName="Child1Accent4" refType="h" fact="0.0988"/>
                  <dgm:constr type="l" for="ch" forName="Child1Accent5" refType="w" fact="0.057"/>
                  <dgm:constr type="t" for="ch" forName="Child1Accent5" refType="h" fact="0.4506"/>
                  <dgm:constr type="w" for="ch" forName="Child1Accent5" refType="w" fact="0.0287"/>
                  <dgm:constr type="h" for="ch" forName="Child1Accent5" refType="h" fact="0.0988"/>
                  <dgm:constr type="l" for="ch" forName="Child1Accent6" refType="w" fact="0.0002"/>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ParentAccent1" refType="w" fact="0.9713"/>
                  <dgm:constr type="t" for="ch" forName="ParentAccent1" refType="h" fact="0.4506"/>
                  <dgm:constr type="w" for="ch" forName="ParentAccent1" refType="w" fact="0.0287"/>
                  <dgm:constr type="h" for="ch" forName="ParentAccent1" refType="h" fact="0.0988"/>
                  <dgm:constr type="l" for="ch" forName="ParentAccent2" refType="w" fact="0.9187"/>
                  <dgm:constr type="t" for="ch" forName="ParentAccent2" refType="h" fact="0.4506"/>
                  <dgm:constr type="w" for="ch" forName="ParentAccent2" refType="w" fact="0.0287"/>
                  <dgm:constr type="h" for="ch" forName="ParentAccent2" refType="h" fact="0.0988"/>
                  <dgm:constr type="l" for="ch" forName="ParentAccent3" refType="w" fact="0.8661"/>
                  <dgm:constr type="t" for="ch" forName="ParentAccent3" refType="h" fact="0.4506"/>
                  <dgm:constr type="w" for="ch" forName="ParentAccent3" refType="w" fact="0.0287"/>
                  <dgm:constr type="h" for="ch" forName="ParentAccent3" refType="h" fact="0.0988"/>
                  <dgm:constr type="l" for="ch" forName="ParentAccent4" refType="w" fact="0.8136"/>
                  <dgm:constr type="t" for="ch" forName="ParentAccent4" refType="h" fact="0.4506"/>
                  <dgm:constr type="w" for="ch" forName="ParentAccent4" refType="w" fact="0.0287"/>
                  <dgm:constr type="h" for="ch" forName="ParentAccent4" refType="h" fact="0.0988"/>
                  <dgm:constr type="l" for="ch" forName="ParentAccent5" refType="w" fact="0.761"/>
                  <dgm:constr type="t" for="ch" forName="ParentAccent5" refType="h" fact="0.4506"/>
                  <dgm:constr type="w" for="ch" forName="ParentAccent5" refType="w" fact="0.0287"/>
                  <dgm:constr type="h" for="ch" forName="ParentAccent5" refType="h" fact="0.0988"/>
                  <dgm:constr type="l" for="ch" forName="ParentAccent6" refType="w" fact="0.6797"/>
                  <dgm:constr type="t" for="ch" forName="ParentAccent6" refType="h" fact="0.4012"/>
                  <dgm:constr type="w" for="ch" forName="ParentAccent6" refType="w" fact="0.0574"/>
                  <dgm:constr type="h" for="ch" forName="ParentAccent6" refType="h" fact="0.1976"/>
                  <dgm:constr type="l" for="ch" forName="ParentAccent7" refType="w" fact="0.9245"/>
                  <dgm:constr type="t" for="ch" forName="ParentAccent7" refType="h" fact="0.2465"/>
                  <dgm:constr type="w" for="ch" forName="ParentAccent7" refType="w" fact="0.0287"/>
                  <dgm:constr type="h" for="ch" forName="ParentAccent7" refType="h" fact="0.0988"/>
                  <dgm:constr type="l" for="ch" forName="ParentAccent8" refType="w" fact="0.9245"/>
                  <dgm:constr type="t" for="ch" forName="ParentAccent8" refType="h" fact="0.6562"/>
                  <dgm:constr type="w" for="ch" forName="ParentAccent8" refType="w" fact="0.0287"/>
                  <dgm:constr type="h" for="ch" forName="ParentAccent8" refType="h" fact="0.0988"/>
                  <dgm:constr type="l" for="ch" forName="ParentAccent9" refType="w" fact="0.9501"/>
                  <dgm:constr type="t" for="ch" forName="ParentAccent9" refType="h" fact="0.3353"/>
                  <dgm:constr type="w" for="ch" forName="ParentAccent9" refType="w" fact="0.0287"/>
                  <dgm:constr type="h" for="ch" forName="ParentAccent9" refType="h" fact="0.0988"/>
                  <dgm:constr type="l" for="ch" forName="ParentAccent10" refType="w" fact="0.9518"/>
                  <dgm:constr type="t" for="ch" forName="ParentAccent10" refType="h" fact="0.5679"/>
                  <dgm:constr type="w" for="ch" forName="ParentAccent10" refType="w" fact="0.0287"/>
                  <dgm:constr type="h" for="ch" forName="ParentAccent10" refType="h" fact="0.0988"/>
                  <dgm:constr type="l" for="ch" forName="Child1" refType="w" fact="0"/>
                  <dgm:constr type="t" for="ch" forName="Child1" refType="h" fact="0.1978"/>
                  <dgm:constr type="w" for="ch" forName="Child1" refType="w" fact="0.2544"/>
                  <dgm:constr type="h" for="ch" forName="Child1" refType="h" fact="0.2541"/>
                  <dgm:constr type="l" for="ch" forName="Parent" refType="w" fact="0.3653"/>
                  <dgm:constr type="t" for="ch" forName="Parent" refType="h" fact="0"/>
                  <dgm:constr type="w" for="ch" forName="Parent" refType="w" fact="0.2906"/>
                  <dgm:constr type="h" for="ch" forName="Parent" refType="h"/>
                </dgm:constrLst>
              </dgm:if>
              <dgm:if name="Name9" axis="ch" ptType="node" func="cnt" op="equ" val="2">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1" refType="w" fact="0.3436"/>
                  <dgm:constr type="t" for="ch" forName="Child2Accent1" refType="h" fact="0.8153"/>
                  <dgm:constr type="w" for="ch" forName="Child2Accent1" refType="w" fact="0.0574"/>
                  <dgm:constr type="h" for="ch" forName="Child2Accent1" refType="h" fact="0.1217"/>
                  <dgm:constr type="l" for="ch" forName="Child2Accent2" refType="w" fact="0.3068"/>
                  <dgm:constr type="t" for="ch" forName="Child2Accent2" refType="h" fact="0.9392"/>
                  <dgm:constr type="w" for="ch" forName="Child2Accent2" refType="w" fact="0.0287"/>
                  <dgm:constr type="h" for="ch" forName="Child2Accent2" refType="h" fact="0.0608"/>
                  <dgm:constr type="l" for="ch" forName="Child2Accent3" refType="w" fact="0.2455"/>
                  <dgm:constr type="t" for="ch" forName="Child2Accent3" refType="h" fact="0.9392"/>
                  <dgm:constr type="w" for="ch" forName="Child2Accent3" refType="w" fact="0.0287"/>
                  <dgm:constr type="h" for="ch" forName="Child2Accent3" refType="h" fact="0.0608"/>
                  <dgm:constr type="l" for="ch" forName="Child2Accent4" refType="w" fact="0.1842"/>
                  <dgm:constr type="t" for="ch" forName="Child2Accent4" refType="h" fact="0.9392"/>
                  <dgm:constr type="w" for="ch" forName="Child2Accent4" refType="w" fact="0.0287"/>
                  <dgm:constr type="h" for="ch" forName="Child2Accent4" refType="h" fact="0.0608"/>
                  <dgm:constr type="l" for="ch" forName="Child2Accent5" refType="w" fact="0.1229"/>
                  <dgm:constr type="t" for="ch" forName="Child2Accent5" refType="h" fact="0.9392"/>
                  <dgm:constr type="w" for="ch" forName="Child2Accent5" refType="w" fact="0.0287"/>
                  <dgm:constr type="h" for="ch" forName="Child2Accent5" refType="h" fact="0.0608"/>
                  <dgm:constr type="l" for="ch" forName="Child2Accent6" refType="w" fact="0.0615"/>
                  <dgm:constr type="t" for="ch" forName="Child2Accent6" refType="h" fact="0.9392"/>
                  <dgm:constr type="w" for="ch" forName="Child2Accent6" refType="w" fact="0.0287"/>
                  <dgm:constr type="h" for="ch" forName="Child2Accent6" refType="h" fact="0.0608"/>
                  <dgm:constr type="l" for="ch" forName="Child2Accent7" refType="w" fact="0.0002"/>
                  <dgm:constr type="t" for="ch" forName="Child2Accent7" refType="h" fact="0.9392"/>
                  <dgm:constr type="w" for="ch" forName="Child2Accent7" refType="w" fact="0.0287"/>
                  <dgm:constr type="h" for="ch" forName="Child2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2" refType="w" fact="0"/>
                  <dgm:constr type="t" for="ch" forName="Child2" refType="h" fact="0.7822"/>
                  <dgm:constr type="w" for="ch" forName="Child2" refType="w" fact="0.336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0" axis="ch" ptType="node" func="cnt" op="equ" val="3">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2Accent1" refType="w" fact="0.284"/>
                  <dgm:constr type="t" for="ch" forName="Child2Accent1" refType="h" fact="0.5207"/>
                  <dgm:constr type="w" for="ch" forName="Child2Accent1" refType="w" fact="0.0574"/>
                  <dgm:constr type="h" for="ch" forName="Child2Accent1" refType="h" fact="0.1217"/>
                  <dgm:constr type="l" for="ch" forName="Child2Accent2" refType="w" fact="0.2272"/>
                  <dgm:constr type="t" for="ch" forName="Child2Accent2" refType="h" fact="0.5511"/>
                  <dgm:constr type="w" for="ch" forName="Child2Accent2" refType="w" fact="0.0287"/>
                  <dgm:constr type="h" for="ch" forName="Child2Accent2" refType="h" fact="0.0608"/>
                  <dgm:constr type="l" for="ch" forName="Child2Accent3" refType="w" fact="0.1705"/>
                  <dgm:constr type="t" for="ch" forName="Child2Accent3" refType="h" fact="0.5511"/>
                  <dgm:constr type="w" for="ch" forName="Child2Accent3" refType="w" fact="0.0287"/>
                  <dgm:constr type="h" for="ch" forName="Child2Accent3" refType="h" fact="0.0608"/>
                  <dgm:constr type="l" for="ch" forName="Child2Accent4" refType="w" fact="0.1137"/>
                  <dgm:constr type="t" for="ch" forName="Child2Accent4" refType="h" fact="0.5511"/>
                  <dgm:constr type="w" for="ch" forName="Child2Accent4" refType="w" fact="0.0287"/>
                  <dgm:constr type="h" for="ch" forName="Child2Accent4"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2Accent5" refType="w" fact="0.057"/>
                  <dgm:constr type="t" for="ch" forName="Child2Accent5" refType="h" fact="0.5511"/>
                  <dgm:constr type="w" for="ch" forName="Child2Accent5" refType="w" fact="0.0287"/>
                  <dgm:constr type="h" for="ch" forName="Child2Accent5"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6" refType="w" fact="0.0002"/>
                  <dgm:constr type="t" for="ch" forName="Child2Accent6" refType="h" fact="0.5511"/>
                  <dgm:constr type="w" for="ch" forName="Child2Accent6" refType="w" fact="0.0287"/>
                  <dgm:constr type="h" for="ch" forName="Child2Accent6" refType="h" fact="0.0608"/>
                  <dgm:constr type="l" for="ch" forName="Child2Accent7" refType="w" fact="0"/>
                  <dgm:constr type="t" for="ch" forName="Child2Accent7" refType="h" fact="0"/>
                  <dgm:constr type="w" for="ch" forName="Child2Accent7" refType="w" fact="0"/>
                  <dgm:constr type="h" for="ch" forName="Child2Accent7" refType="h" fact="0"/>
                  <dgm:constr type="l" for="ch" forName="Child3Accent1" refType="w" fact="0.3436"/>
                  <dgm:constr type="t" for="ch" forName="Child3Accent1" refType="h" fact="0.8153"/>
                  <dgm:constr type="w" for="ch" forName="Child3Accent1" refType="w" fact="0.0574"/>
                  <dgm:constr type="h" for="ch" forName="Child3Accent1" refType="h" fact="0.1217"/>
                  <dgm:constr type="l" for="ch" forName="Child3Accent2" refType="w" fact="0.3068"/>
                  <dgm:constr type="t" for="ch" forName="Child3Accent2" refType="h" fact="0.9392"/>
                  <dgm:constr type="w" for="ch" forName="Child3Accent2" refType="w" fact="0.0287"/>
                  <dgm:constr type="h" for="ch" forName="Child3Accent2" refType="h" fact="0.0608"/>
                  <dgm:constr type="l" for="ch" forName="Child3Accent3" refType="w" fact="0.2455"/>
                  <dgm:constr type="t" for="ch" forName="Child3Accent3" refType="h" fact="0.9392"/>
                  <dgm:constr type="w" for="ch" forName="Child3Accent3" refType="w" fact="0.0287"/>
                  <dgm:constr type="h" for="ch" forName="Child3Accent3" refType="h" fact="0.0608"/>
                  <dgm:constr type="l" for="ch" forName="Child3Accent4" refType="w" fact="0.1842"/>
                  <dgm:constr type="t" for="ch" forName="Child3Accent4" refType="h" fact="0.9392"/>
                  <dgm:constr type="w" for="ch" forName="Child3Accent4" refType="w" fact="0.0287"/>
                  <dgm:constr type="h" for="ch" forName="Child3Accent4" refType="h" fact="0.0608"/>
                  <dgm:constr type="l" for="ch" forName="Child3Accent5" refType="w" fact="0.1229"/>
                  <dgm:constr type="t" for="ch" forName="Child3Accent5" refType="h" fact="0.9392"/>
                  <dgm:constr type="w" for="ch" forName="Child3Accent5" refType="w" fact="0.0287"/>
                  <dgm:constr type="h" for="ch" forName="Child3Accent5" refType="h" fact="0.0608"/>
                  <dgm:constr type="l" for="ch" forName="Child3Accent6" refType="w" fact="0.0615"/>
                  <dgm:constr type="t" for="ch" forName="Child3Accent6" refType="h" fact="0.9392"/>
                  <dgm:constr type="w" for="ch" forName="Child3Accent6" refType="w" fact="0.0287"/>
                  <dgm:constr type="h" for="ch" forName="Child3Accent6" refType="h" fact="0.0608"/>
                  <dgm:constr type="l" for="ch" forName="Child3Accent7" refType="w" fact="0.0002"/>
                  <dgm:constr type="t" for="ch" forName="Child3Accent7" refType="h" fact="0.9392"/>
                  <dgm:constr type="w" for="ch" forName="Child3Accent7" refType="w" fact="0.0287"/>
                  <dgm:constr type="h" for="ch" forName="Child3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3" refType="w" fact="0"/>
                  <dgm:constr type="t" for="ch" forName="Child3" refType="h" fact="0.7822"/>
                  <dgm:constr type="w" for="ch" forName="Child3" refType="w" fact="0.3364"/>
                  <dgm:constr type="h" for="ch" forName="Child3" refType="h" fact="0.1564"/>
                  <dgm:constr type="l" for="ch" forName="Child2" refType="w" fact="0"/>
                  <dgm:constr type="t" for="ch" forName="Child2" refType="h" fact="0.3955"/>
                  <dgm:constr type="w" for="ch" forName="Child2" refType="w" fact="0.254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1" axis="ch" ptType="node" func="cnt" op="equ" val="4">
                <dgm:alg type="composite">
                  <dgm:param type="ar" val="1.8304"/>
                </dgm:alg>
                <dgm:constrLst>
                  <dgm:constr type="l" for="ch" forName="Parent" refType="w" fact="0.3771"/>
                  <dgm:constr type="t" for="ch" forName="Parent" refType="h" fact="0.2946"/>
                  <dgm:constr type="w" for="ch" forName="Parent" refType="w" fact="0.2862"/>
                  <dgm:constr type="h" for="ch" forName="Parent" refType="h" fact="0.5239"/>
                  <dgm:constr type="l" for="ch" forName="Child1Accent1" refType="w" fact="0.3904"/>
                  <dgm:constr type="t" for="ch" forName="Child1Accent1" refType="h" fact="0.2104"/>
                  <dgm:constr type="w" for="ch" forName="Child1Accent1" refType="w" fact="0.0566"/>
                  <dgm:constr type="h" for="ch" forName="Child1Accent1" refType="h" fact="0.1035"/>
                  <dgm:constr type="l" for="ch" forName="Child1Accent3" refType="w" fact="0.3001"/>
                  <dgm:constr type="t" for="ch" forName="Child1Accent3" refType="h" fact="0.128"/>
                  <dgm:constr type="w" for="ch" forName="Child1Accent3" refType="w" fact="0.0283"/>
                  <dgm:constr type="h" for="ch" forName="Child1Accent3" refType="h" fact="0.0518"/>
                  <dgm:constr type="l" for="ch" forName="Child1Accent4" refType="w" fact="0.2418"/>
                  <dgm:constr type="t" for="ch" forName="Child1Accent4" refType="h" fact="0.128"/>
                  <dgm:constr type="w" for="ch" forName="Child1Accent4" refType="w" fact="0.0283"/>
                  <dgm:constr type="h" for="ch" forName="Child1Accent4" refType="h" fact="0.0518"/>
                  <dgm:constr type="l" for="ch" forName="Child1Accent5" refType="w" fact="0.1835"/>
                  <dgm:constr type="t" for="ch" forName="Child1Accent5" refType="h" fact="0.128"/>
                  <dgm:constr type="w" for="ch" forName="Child1Accent5" refType="w" fact="0.0283"/>
                  <dgm:constr type="h" for="ch" forName="Child1Accent5" refType="h" fact="0.0518"/>
                  <dgm:constr type="l" for="ch" forName="Child1Accent6" refType="w" fact="0.1252"/>
                  <dgm:constr type="t" for="ch" forName="Child1Accent6" refType="h" fact="0.128"/>
                  <dgm:constr type="w" for="ch" forName="Child1Accent6" refType="w" fact="0.0283"/>
                  <dgm:constr type="h" for="ch" forName="Child1Accent6" refType="h" fact="0.0518"/>
                  <dgm:constr type="l" for="ch" forName="Child3Accent1" refType="w" fact="0.3158"/>
                  <dgm:constr type="t" for="ch" forName="Child3Accent1" refType="h" fact="0.6212"/>
                  <dgm:constr type="w" for="ch" forName="Child3Accent1" refType="w" fact="0.0566"/>
                  <dgm:constr type="h" for="ch" forName="Child3Accent1" refType="h" fact="0.1035"/>
                  <dgm:constr type="l" for="ch" forName="Child3Accent2" refType="w" fact="0.2689"/>
                  <dgm:constr type="t" for="ch" forName="Child3Accent2" refType="h" fact="0.6828"/>
                  <dgm:constr type="w" for="ch" forName="Child3Accent2" refType="w" fact="0.0283"/>
                  <dgm:constr type="h" for="ch" forName="Child3Accent2" refType="h" fact="0.0518"/>
                  <dgm:constr type="l" for="ch" forName="Child3Accent4" refType="w" fact="0.1614"/>
                  <dgm:constr type="t" for="ch" forName="Child3Accent4" refType="h" fact="0.6828"/>
                  <dgm:constr type="w" for="ch" forName="Child3Accent4" refType="w" fact="0.0283"/>
                  <dgm:constr type="h" for="ch" forName="Child3Accent4" refType="h" fact="0.0518"/>
                  <dgm:constr type="l" for="ch" forName="Child3Accent5" refType="w" fact="0.1077"/>
                  <dgm:constr type="t" for="ch" forName="Child3Accent5" refType="h" fact="0.6828"/>
                  <dgm:constr type="w" for="ch" forName="Child3Accent5" refType="w" fact="0.0283"/>
                  <dgm:constr type="h" for="ch" forName="Child3Accent5" refType="h" fact="0.0518"/>
                  <dgm:constr type="l" for="ch" forName="Child1Accent7" refType="w" fact="0.0668"/>
                  <dgm:constr type="t" for="ch" forName="Child1Accent7" refType="h" fact="0.128"/>
                  <dgm:constr type="w" for="ch" forName="Child1Accent7" refType="w" fact="0.0283"/>
                  <dgm:constr type="h" for="ch" forName="Child1Accent7" refType="h" fact="0.0518"/>
                  <dgm:constr type="l" for="ch" forName="Child3Accent6" refType="w" fact="0.0539"/>
                  <dgm:constr type="t" for="ch" forName="Child3Accent6" refType="h" fact="0.6828"/>
                  <dgm:constr type="w" for="ch" forName="Child3Accent6" refType="w" fact="0.0283"/>
                  <dgm:constr type="h" for="ch" forName="Child3Accent6" refType="h" fact="0.0518"/>
                  <dgm:constr type="l" for="ch" forName="Child1Accent8" refType="w" fact="0.0085"/>
                  <dgm:constr type="t" for="ch" forName="Child1Accent8" refType="h" fact="0.128"/>
                  <dgm:constr type="w" for="ch" forName="Child1Accent8" refType="w" fact="0.0283"/>
                  <dgm:constr type="h" for="ch" forName="Child1Accent8" refType="h" fact="0.0518"/>
                  <dgm:constr type="l" for="ch" forName="Child1Accent9" refType="w" fact="0"/>
                  <dgm:constr type="t" for="ch" forName="Child1Accent9" refType="h" fact="0"/>
                  <dgm:constr type="w" for="ch" forName="Child1Accent9" refType="w" fact="0"/>
                  <dgm:constr type="h" for="ch" forName="Child1Accent9" refType="h" fact="0"/>
                  <dgm:constr type="l" for="ch" forName="Child3Accent7" refType="w" fact="0.0002"/>
                  <dgm:constr type="t" for="ch" forName="Child3Accent7" refType="h" fact="0.6828"/>
                  <dgm:constr type="w" for="ch" forName="Child3Accent7" refType="w" fact="0.0283"/>
                  <dgm:constr type="h" for="ch" forName="Child3Accent7" refType="h" fact="0.0518"/>
                  <dgm:constr type="l" for="ch" forName="Child4Accent1" refType="w" fact="0.3904"/>
                  <dgm:constr type="t" for="ch" forName="Child4Accent1" refType="h" fact="0.8"/>
                  <dgm:constr type="w" for="ch" forName="Child4Accent1" refType="w" fact="0.0566"/>
                  <dgm:constr type="h" for="ch" forName="Child4Accent1" refType="h" fact="0.1035"/>
                  <dgm:constr type="l" for="ch" forName="Child4Accent3" refType="w" fact="0.2998"/>
                  <dgm:constr type="t" for="ch" forName="Child4Accent3" refType="h" fact="0.9482"/>
                  <dgm:constr type="w" for="ch" forName="Child4Accent3" refType="w" fact="0.0283"/>
                  <dgm:constr type="h" for="ch" forName="Child4Accent3" refType="h" fact="0.0518"/>
                  <dgm:constr type="l" for="ch" forName="Child4Accent4" refType="w" fact="0.2415"/>
                  <dgm:constr type="t" for="ch" forName="Child4Accent4" refType="h" fact="0.9482"/>
                  <dgm:constr type="w" for="ch" forName="Child4Accent4" refType="w" fact="0.0283"/>
                  <dgm:constr type="h" for="ch" forName="Child4Accent4" refType="h" fact="0.0518"/>
                  <dgm:constr type="l" for="ch" forName="Child4Accent5" refType="w" fact="0.1833"/>
                  <dgm:constr type="t" for="ch" forName="Child4Accent5" refType="h" fact="0.9482"/>
                  <dgm:constr type="w" for="ch" forName="Child4Accent5" refType="w" fact="0.0283"/>
                  <dgm:constr type="h" for="ch" forName="Child4Accent5" refType="h" fact="0.0518"/>
                  <dgm:constr type="l" for="ch" forName="Child4Accent6" refType="w" fact="0.1251"/>
                  <dgm:constr type="t" for="ch" forName="Child4Accent6" refType="h" fact="0.9482"/>
                  <dgm:constr type="w" for="ch" forName="Child4Accent6" refType="w" fact="0.0283"/>
                  <dgm:constr type="h" for="ch" forName="Child4Accent6" refType="h" fact="0.0518"/>
                  <dgm:constr type="l" for="ch" forName="Child4Accent7" refType="w" fact="0.0668"/>
                  <dgm:constr type="t" for="ch" forName="Child4Accent7" refType="h" fact="0.9482"/>
                  <dgm:constr type="w" for="ch" forName="Child4Accent7" refType="w" fact="0.0283"/>
                  <dgm:constr type="h" for="ch" forName="Child4Accent7" refType="h" fact="0.0518"/>
                  <dgm:constr type="l" for="ch" forName="Child4Accent8" refType="w" fact="0.0086"/>
                  <dgm:constr type="t" for="ch" forName="Child4Accent8" refType="h" fact="0.9482"/>
                  <dgm:constr type="w" for="ch" forName="Child4Accent8" refType="w" fact="0.0283"/>
                  <dgm:constr type="h" for="ch" forName="Child4Accent8" refType="h" fact="0.0518"/>
                  <dgm:constr type="l" for="ch" forName="Child2Accent1" refType="w" fact="0.3158"/>
                  <dgm:constr type="t" for="ch" forName="Child2Accent1" refType="h" fact="0.3725"/>
                  <dgm:constr type="w" for="ch" forName="Child2Accent1" refType="w" fact="0.0566"/>
                  <dgm:constr type="h" for="ch" forName="Child2Accent1" refType="h" fact="0.1035"/>
                  <dgm:constr type="l" for="ch" forName="Child4Accent2" refType="w" fact="0.358"/>
                  <dgm:constr type="t" for="ch" forName="Child4Accent2" refType="h" fact="0.8993"/>
                  <dgm:constr type="w" for="ch" forName="Child4Accent2" refType="w" fact="0.0283"/>
                  <dgm:constr type="h" for="ch" forName="Child4Accent2" refType="h" fact="0.0518"/>
                  <dgm:constr type="l" for="ch" forName="Child1Accent2" refType="w" fact="0.3585"/>
                  <dgm:constr type="t" for="ch" forName="Child1Accent2" refType="h" fact="0.162"/>
                  <dgm:constr type="w" for="ch" forName="Child1Accent2" refType="w" fact="0.0283"/>
                  <dgm:constr type="h" for="ch" forName="Child1Accent2" refType="h" fact="0.0518"/>
                  <dgm:constr type="l" for="ch" forName="Child3Accent3" refType="w" fact="0.2151"/>
                  <dgm:constr type="t" for="ch" forName="Child3Accent3" refType="h" fact="0.6828"/>
                  <dgm:constr type="w" for="ch" forName="Child3Accent3" refType="w" fact="0.0283"/>
                  <dgm:constr type="h" for="ch" forName="Child3Accent3" refType="h" fact="0.0518"/>
                  <dgm:constr type="l" for="ch" forName="Child2Accent2" refType="w" fact="0.2689"/>
                  <dgm:constr type="t" for="ch" forName="Child2Accent2" refType="h" fact="0.3937"/>
                  <dgm:constr type="w" for="ch" forName="Child2Accent2" refType="w" fact="0.0283"/>
                  <dgm:constr type="h" for="ch" forName="Child2Accent2" refType="h" fact="0.0518"/>
                  <dgm:constr type="l" for="ch" forName="Child2Accent4" refType="w" fact="0.1614"/>
                  <dgm:constr type="t" for="ch" forName="Child2Accent4" refType="h" fact="0.3937"/>
                  <dgm:constr type="w" for="ch" forName="Child2Accent4" refType="w" fact="0.0283"/>
                  <dgm:constr type="h" for="ch" forName="Child2Accent4" refType="h" fact="0.0518"/>
                  <dgm:constr type="l" for="ch" forName="Child2Accent5" refType="w" fact="0.1077"/>
                  <dgm:constr type="t" for="ch" forName="Child2Accent5" refType="h" fact="0.3937"/>
                  <dgm:constr type="w" for="ch" forName="Child2Accent5" refType="w" fact="0.0283"/>
                  <dgm:constr type="h" for="ch" forName="Child2Accent5" refType="h" fact="0.0518"/>
                  <dgm:constr type="l" for="ch" forName="Child2Accent6" refType="w" fact="0.0539"/>
                  <dgm:constr type="t" for="ch" forName="Child2Accent6" refType="h" fact="0.3937"/>
                  <dgm:constr type="w" for="ch" forName="Child2Accent6" refType="w" fact="0.0283"/>
                  <dgm:constr type="h" for="ch" forName="Child2Accent6" refType="h" fact="0.0518"/>
                  <dgm:constr type="l" for="ch" forName="Child2Accent7" refType="w" fact="0.0002"/>
                  <dgm:constr type="t" for="ch" forName="Child2Accent7" refType="h" fact="0.3937"/>
                  <dgm:constr type="w" for="ch" forName="Child2Accent7" refType="w" fact="0.0283"/>
                  <dgm:constr type="h" for="ch" forName="Child2Accent7" refType="h" fact="0.0518"/>
                  <dgm:constr type="l" for="ch" forName="Child2Accent3" refType="w" fact="0.2151"/>
                  <dgm:constr type="t" for="ch" forName="Child2Accent3" refType="h" fact="0.3937"/>
                  <dgm:constr type="w" for="ch" forName="Child2Accent3" refType="w" fact="0.0283"/>
                  <dgm:constr type="h" for="ch" forName="Child2Accent3" refType="h" fact="0.0518"/>
                  <dgm:constr type="l" for="ch" forName="ParentAccent1" refType="w" fact="0.9717"/>
                  <dgm:constr type="t" for="ch" forName="ParentAccent1" refType="h" fact="0.5316"/>
                  <dgm:constr type="w" for="ch" forName="ParentAccent1" refType="w" fact="0.0283"/>
                  <dgm:constr type="h" for="ch" forName="ParentAccent1" refType="h" fact="0.0518"/>
                  <dgm:constr type="l" for="ch" forName="ParentAccent2" refType="w" fact="0.9199"/>
                  <dgm:constr type="t" for="ch" forName="ParentAccent2" refType="h" fact="0.5316"/>
                  <dgm:constr type="w" for="ch" forName="ParentAccent2" refType="w" fact="0.0283"/>
                  <dgm:constr type="h" for="ch" forName="ParentAccent2" refType="h" fact="0.0518"/>
                  <dgm:constr type="l" for="ch" forName="ParentAccent3" refType="w" fact="0.8682"/>
                  <dgm:constr type="t" for="ch" forName="ParentAccent3" refType="h" fact="0.5316"/>
                  <dgm:constr type="w" for="ch" forName="ParentAccent3" refType="w" fact="0.0283"/>
                  <dgm:constr type="h" for="ch" forName="ParentAccent3" refType="h" fact="0.0518"/>
                  <dgm:constr type="l" for="ch" forName="ParentAccent4" refType="w" fact="0.8164"/>
                  <dgm:constr type="t" for="ch" forName="ParentAccent4" refType="h" fact="0.5316"/>
                  <dgm:constr type="w" for="ch" forName="ParentAccent4" refType="w" fact="0.0283"/>
                  <dgm:constr type="h" for="ch" forName="ParentAccent4" refType="h" fact="0.0518"/>
                  <dgm:constr type="l" for="ch" forName="ParentAccent5" refType="w" fact="0.7646"/>
                  <dgm:constr type="t" for="ch" forName="ParentAccent5" refType="h" fact="0.5316"/>
                  <dgm:constr type="w" for="ch" forName="ParentAccent5" refType="w" fact="0.0283"/>
                  <dgm:constr type="h" for="ch" forName="ParentAccent5" refType="h" fact="0.0518"/>
                  <dgm:constr type="l" for="ch" forName="ParentAccent6" refType="w" fact="0.6846"/>
                  <dgm:constr type="t" for="ch" forName="ParentAccent6" refType="h" fact="0.5057"/>
                  <dgm:constr type="w" for="ch" forName="ParentAccent6" refType="w" fact="0.0566"/>
                  <dgm:constr type="h" for="ch" forName="ParentAccent6" refType="h" fact="0.1035"/>
                  <dgm:constr type="l" for="ch" forName="ParentAccent7" refType="w" fact="0.9256"/>
                  <dgm:constr type="t" for="ch" forName="ParentAccent7" refType="h" fact="0.4247"/>
                  <dgm:constr type="w" for="ch" forName="ParentAccent7" refType="w" fact="0.0283"/>
                  <dgm:constr type="h" for="ch" forName="ParentAccent7" refType="h" fact="0.0518"/>
                  <dgm:constr type="l" for="ch" forName="ParentAccent8" refType="w" fact="0.9256"/>
                  <dgm:constr type="t" for="ch" forName="ParentAccent8" refType="h" fact="0.6392"/>
                  <dgm:constr type="w" for="ch" forName="ParentAccent8" refType="w" fact="0.0283"/>
                  <dgm:constr type="h" for="ch" forName="ParentAccent8" refType="h" fact="0.0518"/>
                  <dgm:constr type="l" for="ch" forName="ParentAccent9" refType="w" fact="0.9509"/>
                  <dgm:constr type="t" for="ch" forName="ParentAccent9" refType="h" fact="0.4712"/>
                  <dgm:constr type="w" for="ch" forName="ParentAccent9" refType="w" fact="0.0283"/>
                  <dgm:constr type="h" for="ch" forName="ParentAccent9" refType="h" fact="0.0518"/>
                  <dgm:constr type="l" for="ch" forName="ParentAccent10" refType="w" fact="0.9525"/>
                  <dgm:constr type="t" for="ch" forName="ParentAccent10" refType="h" fact="0.593"/>
                  <dgm:constr type="w" for="ch" forName="ParentAccent10" refType="w" fact="0.0283"/>
                  <dgm:constr type="h" for="ch" forName="ParentAccent10" refType="h" fact="0.0518"/>
                  <dgm:constr type="l" for="ch" forName="Child4" refType="w" fact="0.0081"/>
                  <dgm:constr type="t" for="ch" forName="Child4" refType="h" fact="0.8184"/>
                  <dgm:constr type="w" for="ch" forName="Child4" refType="w" fact="0.3192"/>
                  <dgm:constr type="h" for="ch" forName="Child4" refType="h" fact="0.1294"/>
                  <dgm:constr type="l" for="ch" forName="Child3" refType="w" fact="0"/>
                  <dgm:constr type="t" for="ch" forName="Child3" refType="h" fact="0.5547"/>
                  <dgm:constr type="w" for="ch" forName="Child3" refType="w" fact="0.297"/>
                  <dgm:constr type="h" for="ch" forName="Child3" refType="h" fact="0.1294"/>
                  <dgm:constr type="l" for="ch" forName="Child2" refType="w" fact="0"/>
                  <dgm:constr type="t" for="ch" forName="Child2" refType="h" fact="0.2662"/>
                  <dgm:constr type="w" for="ch" forName="Child2" refType="w" fact="0.297"/>
                  <dgm:constr type="h" for="ch" forName="Child2" refType="h" fact="0.1294"/>
                  <dgm:constr type="l" for="ch" forName="Child1" refType="w" fact="0.0081"/>
                  <dgm:constr type="t" for="ch" forName="Child1" refType="h" fact="0"/>
                  <dgm:constr type="w" for="ch" forName="Child1" refType="w" fact="0.3192"/>
                  <dgm:constr type="h" for="ch" forName="Child1" refType="h" fact="0.1294"/>
                </dgm:constrLst>
              </dgm:if>
              <dgm:else name="Name12">
                <dgm:alg type="composite">
                  <dgm:param type="ar" val="1.3278"/>
                </dgm:alg>
                <dgm:constrLst>
                  <dgm:constr type="l" for="ch" forName="Child2Accent1" refType="w" fact="0.3436"/>
                  <dgm:constr type="t" for="ch" forName="Child2Accent1" refType="h" fact="0.3184"/>
                  <dgm:constr type="w" for="ch" forName="Child2Accent1" refType="w" fact="0.0574"/>
                  <dgm:constr type="h" for="ch" forName="Child2Accent1" refType="h" fact="0.0763"/>
                  <dgm:constr type="l" for="ch" forName="Child2Accent2" refType="w" fact="0.3068"/>
                  <dgm:constr type="t" for="ch" forName="Child2Accent2" refType="h" fact="0.2781"/>
                  <dgm:constr type="w" for="ch" forName="Child2Accent2" refType="w" fact="0.0287"/>
                  <dgm:constr type="h" for="ch" forName="Child2Accent2" refType="h" fact="0.0381"/>
                  <dgm:constr type="l" for="ch" forName="Child2Accent3" refType="w" fact="0.2455"/>
                  <dgm:constr type="t" for="ch" forName="Child2Accent3" refType="h" fact="0.2781"/>
                  <dgm:constr type="w" for="ch" forName="Child2Accent3" refType="w" fact="0.0287"/>
                  <dgm:constr type="h" for="ch" forName="Child2Accent3" refType="h" fact="0.0381"/>
                  <dgm:constr type="l" for="ch" forName="Child2Accent4" refType="w" fact="0.1842"/>
                  <dgm:constr type="t" for="ch" forName="Child2Accent4" refType="h" fact="0.2781"/>
                  <dgm:constr type="w" for="ch" forName="Child2Accent4" refType="w" fact="0.0287"/>
                  <dgm:constr type="h" for="ch" forName="Child2Accent4" refType="h" fact="0.0381"/>
                  <dgm:constr type="l" for="ch" forName="Child2Accent5" refType="w" fact="0.1229"/>
                  <dgm:constr type="t" for="ch" forName="Child2Accent5" refType="h" fact="0.2781"/>
                  <dgm:constr type="w" for="ch" forName="Child2Accent5" refType="w" fact="0.0287"/>
                  <dgm:constr type="h" for="ch" forName="Child2Accent5" refType="h" fact="0.0381"/>
                  <dgm:constr type="l" for="ch" forName="Child3Accent1" refType="w" fact="0.284"/>
                  <dgm:constr type="t" for="ch" forName="Child3Accent1" refType="h" fact="0.5061"/>
                  <dgm:constr type="w" for="ch" forName="Child3Accent1" refType="w" fact="0.0574"/>
                  <dgm:constr type="h" for="ch" forName="Child3Accent1" refType="h" fact="0.0763"/>
                  <dgm:constr type="l" for="ch" forName="Child3Accent2" refType="w" fact="0.2272"/>
                  <dgm:constr type="t" for="ch" forName="Child3Accent2" refType="h" fact="0.5252"/>
                  <dgm:constr type="w" for="ch" forName="Child3Accent2" refType="w" fact="0.0287"/>
                  <dgm:constr type="h" for="ch" forName="Child3Accent2" refType="h" fact="0.0381"/>
                  <dgm:constr type="l" for="ch" forName="Child3Accent3" refType="w" fact="0.1705"/>
                  <dgm:constr type="t" for="ch" forName="Child3Accent3" refType="h" fact="0.5252"/>
                  <dgm:constr type="w" for="ch" forName="Child3Accent3" refType="w" fact="0.0287"/>
                  <dgm:constr type="h" for="ch" forName="Child3Accent3" refType="h" fact="0.0381"/>
                  <dgm:constr type="l" for="ch" forName="Child3Accent4" refType="w" fact="0.1137"/>
                  <dgm:constr type="t" for="ch" forName="Child3Accent4" refType="h" fact="0.5252"/>
                  <dgm:constr type="w" for="ch" forName="Child3Accent4" refType="w" fact="0.0287"/>
                  <dgm:constr type="h" for="ch" forName="Child3Accent4" refType="h" fact="0.0381"/>
                  <dgm:constr type="l" for="ch" forName="Child2Accent6" refType="w" fact="0.0615"/>
                  <dgm:constr type="t" for="ch" forName="Child2Accent6" refType="h" fact="0.2781"/>
                  <dgm:constr type="w" for="ch" forName="Child2Accent6" refType="w" fact="0.0287"/>
                  <dgm:constr type="h" for="ch" forName="Child2Accent6" refType="h" fact="0.0381"/>
                  <dgm:constr type="l" for="ch" forName="Child3Accent5" refType="w" fact="0.057"/>
                  <dgm:constr type="t" for="ch" forName="Child3Accent5" refType="h" fact="0.5252"/>
                  <dgm:constr type="w" for="ch" forName="Child3Accent5" refType="w" fact="0.0287"/>
                  <dgm:constr type="h" for="ch" forName="Child3Accent5" refType="h" fact="0.0381"/>
                  <dgm:constr type="l" for="ch" forName="Child2Accent7" refType="w" fact="0.0002"/>
                  <dgm:constr type="t" for="ch" forName="Child2Accent7" refType="h" fact="0.2781"/>
                  <dgm:constr type="w" for="ch" forName="Child2Accent7" refType="w" fact="0.0287"/>
                  <dgm:constr type="h" for="ch" forName="Child2Accent7" refType="h" fact="0.0381"/>
                  <dgm:constr type="l" for="ch" forName="Child3Accent6" refType="w" fact="0.0002"/>
                  <dgm:constr type="t" for="ch" forName="Child3Accent6" refType="h" fact="0.5252"/>
                  <dgm:constr type="w" for="ch" forName="Child3Accent6" refType="w" fact="0.0287"/>
                  <dgm:constr type="h" for="ch" forName="Child3Accent6" refType="h" fact="0.0381"/>
                  <dgm:constr type="l" for="ch" forName="Child3Accent7" refType="w" fact="0"/>
                  <dgm:constr type="t" for="ch" forName="Child3Accent7" refType="h" fact="0"/>
                  <dgm:constr type="w" for="ch" forName="Child3Accent7" refType="w" fact="0"/>
                  <dgm:constr type="h" for="ch" forName="Child3Accent7" refType="h" fact="0"/>
                  <dgm:constr type="l" for="ch" forName="Child4Accent1" refType="w" fact="0.3436"/>
                  <dgm:constr type="t" for="ch" forName="Child4Accent1" refType="h" fact="0.6908"/>
                  <dgm:constr type="w" for="ch" forName="Child4Accent1" refType="w" fact="0.0574"/>
                  <dgm:constr type="h" for="ch" forName="Child4Accent1" refType="h" fact="0.0763"/>
                  <dgm:constr type="l" for="ch" forName="Child4Accent2" refType="w" fact="0.3068"/>
                  <dgm:constr type="t" for="ch" forName="Child4Accent2" refType="h" fact="0.7684"/>
                  <dgm:constr type="w" for="ch" forName="Child4Accent2" refType="w" fact="0.0287"/>
                  <dgm:constr type="h" for="ch" forName="Child4Accent2" refType="h" fact="0.0381"/>
                  <dgm:constr type="l" for="ch" forName="Child4Accent3" refType="w" fact="0.2455"/>
                  <dgm:constr type="t" for="ch" forName="Child4Accent3" refType="h" fact="0.7684"/>
                  <dgm:constr type="w" for="ch" forName="Child4Accent3" refType="w" fact="0.0287"/>
                  <dgm:constr type="h" for="ch" forName="Child4Accent3" refType="h" fact="0.0381"/>
                  <dgm:constr type="l" for="ch" forName="Child4Accent4" refType="w" fact="0.1842"/>
                  <dgm:constr type="t" for="ch" forName="Child4Accent4" refType="h" fact="0.7684"/>
                  <dgm:constr type="w" for="ch" forName="Child4Accent4" refType="w" fact="0.0287"/>
                  <dgm:constr type="h" for="ch" forName="Child4Accent4" refType="h" fact="0.0381"/>
                  <dgm:constr type="l" for="ch" forName="Child4Accent5" refType="w" fact="0.1229"/>
                  <dgm:constr type="t" for="ch" forName="Child4Accent5" refType="h" fact="0.7684"/>
                  <dgm:constr type="w" for="ch" forName="Child4Accent5" refType="w" fact="0.0287"/>
                  <dgm:constr type="h" for="ch" forName="Child4Accent5" refType="h" fact="0.0381"/>
                  <dgm:constr type="l" for="ch" forName="Child4Accent6" refType="w" fact="0.0615"/>
                  <dgm:constr type="t" for="ch" forName="Child4Accent6" refType="h" fact="0.7684"/>
                  <dgm:constr type="w" for="ch" forName="Child4Accent6" refType="w" fact="0.0287"/>
                  <dgm:constr type="h" for="ch" forName="Child4Accent6" refType="h" fact="0.0381"/>
                  <dgm:constr type="l" for="ch" forName="Child4Accent7" refType="w" fact="0.0002"/>
                  <dgm:constr type="t" for="ch" forName="Child4Accent7" refType="h" fact="0.7684"/>
                  <dgm:constr type="w" for="ch" forName="Child4Accent7" refType="w" fact="0.0287"/>
                  <dgm:constr type="h" for="ch" forName="Child4Accent7" refType="h" fact="0.0381"/>
                  <dgm:constr type="l" for="ch" forName="Child4Accent8" refType="w" fact="0"/>
                  <dgm:constr type="t" for="ch" forName="Child4Accent8" refType="h" fact="0"/>
                  <dgm:constr type="w" for="ch" forName="Child4Accent8" refType="w" fact="0"/>
                  <dgm:constr type="h" for="ch" forName="Child4Accent8" refType="h" fact="0"/>
                  <dgm:constr type="l" for="ch" forName="ParentAccent1" refType="w" fact="0.9713"/>
                  <dgm:constr type="t" for="ch" forName="ParentAccent1" refType="h" fact="0.5252"/>
                  <dgm:constr type="w" for="ch" forName="ParentAccent1" refType="w" fact="0.0287"/>
                  <dgm:constr type="h" for="ch" forName="ParentAccent1" refType="h" fact="0.0381"/>
                  <dgm:constr type="l" for="ch" forName="ParentAccent2" refType="w" fact="0.9187"/>
                  <dgm:constr type="t" for="ch" forName="ParentAccent2" refType="h" fact="0.5252"/>
                  <dgm:constr type="w" for="ch" forName="ParentAccent2" refType="w" fact="0.0287"/>
                  <dgm:constr type="h" for="ch" forName="ParentAccent2" refType="h" fact="0.0381"/>
                  <dgm:constr type="l" for="ch" forName="ParentAccent3" refType="w" fact="0.8661"/>
                  <dgm:constr type="t" for="ch" forName="ParentAccent3" refType="h" fact="0.5252"/>
                  <dgm:constr type="w" for="ch" forName="ParentAccent3" refType="w" fact="0.0287"/>
                  <dgm:constr type="h" for="ch" forName="ParentAccent3" refType="h" fact="0.0381"/>
                  <dgm:constr type="l" for="ch" forName="ParentAccent4" refType="w" fact="0.8136"/>
                  <dgm:constr type="t" for="ch" forName="ParentAccent4" refType="h" fact="0.5252"/>
                  <dgm:constr type="w" for="ch" forName="ParentAccent4" refType="w" fact="0.0287"/>
                  <dgm:constr type="h" for="ch" forName="ParentAccent4" refType="h" fact="0.0381"/>
                  <dgm:constr type="l" for="ch" forName="ParentAccent5" refType="w" fact="0.761"/>
                  <dgm:constr type="t" for="ch" forName="ParentAccent5" refType="h" fact="0.5252"/>
                  <dgm:constr type="w" for="ch" forName="ParentAccent5" refType="w" fact="0.0287"/>
                  <dgm:constr type="h" for="ch" forName="ParentAccent5" refType="h" fact="0.0381"/>
                  <dgm:constr type="l" for="ch" forName="ParentAccent6" refType="w" fact="0.6797"/>
                  <dgm:constr type="t" for="ch" forName="ParentAccent6" refType="h" fact="0.5061"/>
                  <dgm:constr type="w" for="ch" forName="ParentAccent6" refType="w" fact="0.0574"/>
                  <dgm:constr type="h" for="ch" forName="ParentAccent6" refType="h" fact="0.0763"/>
                  <dgm:constr type="l" for="ch" forName="ParentAccent7" refType="w" fact="0.9245"/>
                  <dgm:constr type="t" for="ch" forName="ParentAccent7" refType="h" fact="0.4464"/>
                  <dgm:constr type="w" for="ch" forName="ParentAccent7" refType="w" fact="0.0287"/>
                  <dgm:constr type="h" for="ch" forName="ParentAccent7" refType="h" fact="0.0381"/>
                  <dgm:constr type="l" for="ch" forName="ParentAccent8" refType="w" fact="0.9245"/>
                  <dgm:constr type="t" for="ch" forName="ParentAccent8" refType="h" fact="0.6045"/>
                  <dgm:constr type="w" for="ch" forName="ParentAccent8" refType="w" fact="0.0287"/>
                  <dgm:constr type="h" for="ch" forName="ParentAccent8" refType="h" fact="0.0381"/>
                  <dgm:constr type="l" for="ch" forName="ParentAccent9" refType="w" fact="0.9501"/>
                  <dgm:constr type="t" for="ch" forName="ParentAccent9" refType="h" fact="0.4807"/>
                  <dgm:constr type="w" for="ch" forName="ParentAccent9" refType="w" fact="0.0287"/>
                  <dgm:constr type="h" for="ch" forName="ParentAccent9" refType="h" fact="0.0381"/>
                  <dgm:constr type="l" for="ch" forName="ParentAccent10" refType="w" fact="0.9518"/>
                  <dgm:constr type="t" for="ch" forName="ParentAccent10" refType="h" fact="0.5705"/>
                  <dgm:constr type="w" for="ch" forName="ParentAccent10" refType="w" fact="0.0287"/>
                  <dgm:constr type="h" for="ch" forName="ParentAccent10" refType="h" fact="0.0381"/>
                  <dgm:constr type="l" for="ch" forName="Child1Accent1" refType="w" fact="0.4819"/>
                  <dgm:constr type="t" for="ch" forName="Child1Accent1" refType="h" fact="0.2457"/>
                  <dgm:constr type="w" for="ch" forName="Child1Accent1" refType="w" fact="0.0574"/>
                  <dgm:constr type="h" for="ch" forName="Child1Accent1" refType="h" fact="0.0763"/>
                  <dgm:constr type="l" for="ch" forName="Child1Accent4" refType="w" fact="0.3653"/>
                  <dgm:constr type="t" for="ch" forName="Child1Accent4" refType="h" fact="0.097"/>
                  <dgm:constr type="w" for="ch" forName="Child1Accent4" refType="w" fact="0.0287"/>
                  <dgm:constr type="h" for="ch" forName="Child1Accent4" refType="h" fact="0.0381"/>
                  <dgm:constr type="l" for="ch" forName="Child1Accent5" refType="w" fact="0.304"/>
                  <dgm:constr type="t" for="ch" forName="Child1Accent5" refType="h" fact="0.097"/>
                  <dgm:constr type="w" for="ch" forName="Child1Accent5" refType="w" fact="0.0287"/>
                  <dgm:constr type="h" for="ch" forName="Child1Accent5" refType="h" fact="0.0381"/>
                  <dgm:constr type="l" for="ch" forName="Child1Accent6" refType="w" fact="0.2426"/>
                  <dgm:constr type="t" for="ch" forName="Child1Accent6" refType="h" fact="0.097"/>
                  <dgm:constr type="w" for="ch" forName="Child1Accent6" refType="w" fact="0.0287"/>
                  <dgm:constr type="h" for="ch" forName="Child1Accent6" refType="h" fact="0.0381"/>
                  <dgm:constr type="l" for="ch" forName="Child1Accent7" refType="w" fact="0.1813"/>
                  <dgm:constr type="t" for="ch" forName="Child1Accent7" refType="h" fact="0.097"/>
                  <dgm:constr type="w" for="ch" forName="Child1Accent7" refType="w" fact="0.0287"/>
                  <dgm:constr type="h" for="ch" forName="Child1Accent7" refType="h" fact="0.0381"/>
                  <dgm:constr type="l" for="ch" forName="Child1Accent8" refType="w" fact="0.12"/>
                  <dgm:constr type="t" for="ch" forName="Child1Accent8" refType="h" fact="0.097"/>
                  <dgm:constr type="w" for="ch" forName="Child1Accent8" refType="w" fact="0.0287"/>
                  <dgm:constr type="h" for="ch" forName="Child1Accent8" refType="h" fact="0.0381"/>
                  <dgm:constr type="l" for="ch" forName="Child1Accent9" refType="w" fact="0.0587"/>
                  <dgm:constr type="t" for="ch" forName="Child1Accent9" refType="h" fact="0.097"/>
                  <dgm:constr type="w" for="ch" forName="Child1Accent9" refType="w" fact="0.0287"/>
                  <dgm:constr type="h" for="ch" forName="Child1Accent9" refType="h" fact="0.0381"/>
                  <dgm:constr type="l" for="ch" forName="Child5Accent1" refType="w" fact="0.4819"/>
                  <dgm:constr type="t" for="ch" forName="Child5Accent1" refType="h" fact="0.7601"/>
                  <dgm:constr type="w" for="ch" forName="Child5Accent1" refType="w" fact="0.0574"/>
                  <dgm:constr type="h" for="ch" forName="Child5Accent1" refType="h" fact="0.0763"/>
                  <dgm:constr type="l" for="ch" forName="Child5Accent4" refType="w" fact="0.3653"/>
                  <dgm:constr type="t" for="ch" forName="Child5Accent4" refType="h" fact="0.9619"/>
                  <dgm:constr type="w" for="ch" forName="Child5Accent4" refType="w" fact="0.0287"/>
                  <dgm:constr type="h" for="ch" forName="Child5Accent4" refType="h" fact="0.0381"/>
                  <dgm:constr type="l" for="ch" forName="Child5Accent5" refType="w" fact="0.304"/>
                  <dgm:constr type="t" for="ch" forName="Child5Accent5" refType="h" fact="0.9619"/>
                  <dgm:constr type="w" for="ch" forName="Child5Accent5" refType="w" fact="0.0287"/>
                  <dgm:constr type="h" for="ch" forName="Child5Accent5" refType="h" fact="0.0381"/>
                  <dgm:constr type="l" for="ch" forName="Child5Accent6" refType="w" fact="0.2426"/>
                  <dgm:constr type="t" for="ch" forName="Child5Accent6" refType="h" fact="0.9619"/>
                  <dgm:constr type="w" for="ch" forName="Child5Accent6" refType="w" fact="0.0287"/>
                  <dgm:constr type="h" for="ch" forName="Child5Accent6" refType="h" fact="0.0381"/>
                  <dgm:constr type="l" for="ch" forName="Child5Accent7" refType="w" fact="0.1813"/>
                  <dgm:constr type="t" for="ch" forName="Child5Accent7" refType="h" fact="0.9619"/>
                  <dgm:constr type="w" for="ch" forName="Child5Accent7" refType="w" fact="0.0287"/>
                  <dgm:constr type="h" for="ch" forName="Child5Accent7" refType="h" fact="0.0381"/>
                  <dgm:constr type="l" for="ch" forName="Child5Accent8" refType="w" fact="0.12"/>
                  <dgm:constr type="t" for="ch" forName="Child5Accent8" refType="h" fact="0.9619"/>
                  <dgm:constr type="w" for="ch" forName="Child5Accent8" refType="w" fact="0.0287"/>
                  <dgm:constr type="h" for="ch" forName="Child5Accent8" refType="h" fact="0.0381"/>
                  <dgm:constr type="l" for="ch" forName="Child5Accent9" refType="w" fact="0.0587"/>
                  <dgm:constr type="t" for="ch" forName="Child5Accent9" refType="h" fact="0.9619"/>
                  <dgm:constr type="w" for="ch" forName="Child5Accent9" refType="w" fact="0.0287"/>
                  <dgm:constr type="h" for="ch" forName="Child5Accent9" refType="h" fact="0.0381"/>
                  <dgm:constr type="l" for="ch" forName="Child5Accent2" refType="w" fact="0.453"/>
                  <dgm:constr type="t" for="ch" forName="Child5Accent2" refType="h" fact="0.8375"/>
                  <dgm:constr type="w" for="ch" forName="Child5Accent2" refType="w" fact="0.0287"/>
                  <dgm:constr type="h" for="ch" forName="Child5Accent2" refType="h" fact="0.0381"/>
                  <dgm:constr type="l" for="ch" forName="Child5Accent3" refType="w" fact="0.4118"/>
                  <dgm:constr type="t" for="ch" forName="Child5Accent3" refType="h" fact="0.8991"/>
                  <dgm:constr type="w" for="ch" forName="Child5Accent3" refType="w" fact="0.0287"/>
                  <dgm:constr type="h" for="ch" forName="Child5Accent3" refType="h" fact="0.0381"/>
                  <dgm:constr type="l" for="ch" forName="Child1Accent2" refType="w" fact="0.4458"/>
                  <dgm:constr type="t" for="ch" forName="Child1Accent2" refType="h" fact="0.2004"/>
                  <dgm:constr type="w" for="ch" forName="Child1Accent2" refType="w" fact="0.0287"/>
                  <dgm:constr type="h" for="ch" forName="Child1Accent2" refType="h" fact="0.0381"/>
                  <dgm:constr type="l" for="ch" forName="Child1Accent3" refType="w" fact="0.4054"/>
                  <dgm:constr type="t" for="ch" forName="Child1Accent3" refType="h" fact="0.1445"/>
                  <dgm:constr type="w" for="ch" forName="Child1Accent3" refType="w" fact="0.0287"/>
                  <dgm:constr type="h" for="ch" forName="Child1Accent3" refType="h" fact="0.0381"/>
                  <dgm:constr type="l" for="ch" forName="Child5" refType="w" fact="0.0581"/>
                  <dgm:constr type="t" for="ch" forName="Child5" refType="h" fact="0.8635"/>
                  <dgm:constr type="w" for="ch" forName="Child5" refType="w" fact="0.3364"/>
                  <dgm:constr type="h" for="ch" forName="Child5" refType="h" fact="0.0981"/>
                  <dgm:constr type="l" for="ch" forName="Child4" refType="w" fact="0"/>
                  <dgm:constr type="t" for="ch" forName="Child4" refType="h" fact="0.6701"/>
                  <dgm:constr type="w" for="ch" forName="Child4" refType="w" fact="0.3364"/>
                  <dgm:constr type="h" for="ch" forName="Child4" refType="h" fact="0.0981"/>
                  <dgm:constr type="l" for="ch" forName="Child3" refType="w" fact="0"/>
                  <dgm:constr type="t" for="ch" forName="Child3" refType="h" fact="0.4276"/>
                  <dgm:constr type="w" for="ch" forName="Child3" refType="w" fact="0.2544"/>
                  <dgm:constr type="h" for="ch" forName="Child3" refType="h" fact="0.0981"/>
                  <dgm:constr type="l" for="ch" forName="Child2" refType="w" fact="0"/>
                  <dgm:constr type="t" for="ch" forName="Child2" refType="h" fact="0.1798"/>
                  <dgm:constr type="w" for="ch" forName="Child2" refType="w" fact="0.3364"/>
                  <dgm:constr type="h" for="ch" forName="Child2" refType="h" fact="0.0981"/>
                  <dgm:constr type="l" for="ch" forName="Child1" refType="w" fact="0.0581"/>
                  <dgm:constr type="t" for="ch" forName="Child1" refType="h" fact="0"/>
                  <dgm:constr type="w" for="ch" forName="Child1" refType="w" fact="0.3364"/>
                  <dgm:constr type="h" for="ch" forName="Child1" refType="h" fact="0.0981"/>
                  <dgm:constr type="l" for="ch" forName="Parent" refType="w" fact="0.3653"/>
                  <dgm:constr type="t" for="ch" forName="Parent" refType="h" fact="0.3513"/>
                  <dgm:constr type="w" for="ch" forName="Parent" refType="w" fact="0.2906"/>
                  <dgm:constr type="h" for="ch" forName="Parent" refType="h" fact="0.3859"/>
                </dgm:constrLst>
              </dgm:else>
            </dgm:choose>
          </dgm:if>
          <dgm:else name="Name13">
            <dgm:choose name="Name14">
              <dgm:if name="Name15" axis="ch" ptType="node" func="cnt" op="equ" val="0">
                <dgm:alg type="composite">
                  <dgm:param type="ar" val="2.1059"/>
                </dgm:alg>
                <dgm:constrLst>
                  <dgm:constr type="r" for="ch" forName="Parent" refType="w"/>
                  <dgm:constr type="t" for="ch" forName="Parent" refType="h" fact="0"/>
                  <dgm:constr type="w" for="ch" forName="Parent" refType="w" fact="0.4749"/>
                  <dgm:constr type="h" for="ch" forName="Parent" refType="h"/>
                  <dgm:constr type="r" for="ch" forName="ParentAccent1" refType="w" fact="0.0469"/>
                  <dgm:constr type="t" for="ch" forName="ParentAccent1" refType="h" fact="0.4506"/>
                  <dgm:constr type="w" for="ch" forName="ParentAccent1" refType="w" fact="0.0469"/>
                  <dgm:constr type="h" for="ch" forName="ParentAccent1" refType="h" fact="0.0988"/>
                  <dgm:constr type="r" for="ch" forName="ParentAccent2" refType="w" fact="0.1266"/>
                  <dgm:constr type="t" for="ch" forName="ParentAccent2" refType="h" fact="0.4506"/>
                  <dgm:constr type="w" for="ch" forName="ParentAccent2" refType="w" fact="0.0469"/>
                  <dgm:constr type="h" for="ch" forName="ParentAccent2" refType="h" fact="0.0988"/>
                  <dgm:constr type="r" for="ch" forName="ParentAccent3" refType="w" fact="0.2063"/>
                  <dgm:constr type="t" for="ch" forName="ParentAccent3" refType="h" fact="0.4506"/>
                  <dgm:constr type="w" for="ch" forName="ParentAccent3" refType="w" fact="0.0469"/>
                  <dgm:constr type="h" for="ch" forName="ParentAccent3" refType="h" fact="0.0988"/>
                  <dgm:constr type="r" for="ch" forName="ParentAccent4" refType="w" fact="0.286"/>
                  <dgm:constr type="t" for="ch" forName="ParentAccent4" refType="h" fact="0.4506"/>
                  <dgm:constr type="w" for="ch" forName="ParentAccent4" refType="w" fact="0.0469"/>
                  <dgm:constr type="h" for="ch" forName="ParentAccent4" refType="h" fact="0.0988"/>
                  <dgm:constr type="r" for="ch" forName="ParentAccent5" refType="w" fact="0.3657"/>
                  <dgm:constr type="t" for="ch" forName="ParentAccent5" refType="h" fact="0.4506"/>
                  <dgm:constr type="w" for="ch" forName="ParentAccent5" refType="w" fact="0.0469"/>
                  <dgm:constr type="h" for="ch" forName="ParentAccent5" refType="h" fact="0.0988"/>
                  <dgm:constr type="r" for="ch" forName="ParentAccent6" refType="w" fact="0.4924"/>
                  <dgm:constr type="t" for="ch" forName="ParentAccent6" refType="h" fact="0.4012"/>
                  <dgm:constr type="w" for="ch" forName="ParentAccent6" refType="w" fact="0.0939"/>
                  <dgm:constr type="h" for="ch" forName="ParentAccent6" refType="h" fact="0.1976"/>
                  <dgm:constr type="r" for="ch" forName="ParentAccent7" refType="w" fact="0.1234"/>
                  <dgm:constr type="t" for="ch" forName="ParentAccent7" refType="h" fact="0.2465"/>
                  <dgm:constr type="w" for="ch" forName="ParentAccent7" refType="w" fact="0.0469"/>
                  <dgm:constr type="h" for="ch" forName="ParentAccent7" refType="h" fact="0.0988"/>
                  <dgm:constr type="r" for="ch" forName="ParentAccent8" refType="w" fact="0.1234"/>
                  <dgm:constr type="t" for="ch" forName="ParentAccent8" refType="h" fact="0.6562"/>
                  <dgm:constr type="w" for="ch" forName="ParentAccent8" refType="w" fact="0.0469"/>
                  <dgm:constr type="h" for="ch" forName="ParentAccent8" refType="h" fact="0.0988"/>
                  <dgm:constr type="r" for="ch" forName="ParentAccent9" refType="w" fact="0.0815"/>
                  <dgm:constr type="t" for="ch" forName="ParentAccent9" refType="h" fact="0.3353"/>
                  <dgm:constr type="w" for="ch" forName="ParentAccent9" refType="w" fact="0.0469"/>
                  <dgm:constr type="h" for="ch" forName="ParentAccent9" refType="h" fact="0.0988"/>
                  <dgm:constr type="r" for="ch" forName="ParentAccent10" refType="w" fact="0.0787"/>
                  <dgm:constr type="t" for="ch" forName="ParentAccent10" refType="h" fact="0.5679"/>
                  <dgm:constr type="w" for="ch" forName="ParentAccent10" refType="w" fact="0.0469"/>
                  <dgm:constr type="h" for="ch" forName="ParentAccent10" refType="h" fact="0.0988"/>
                </dgm:constrLst>
              </dgm:if>
              <dgm:if name="Name16" axis="ch" ptType="node" func="cnt" op="equ" val="1">
                <dgm:alg type="composite">
                  <dgm:param type="ar" val="3.4411"/>
                </dgm:alg>
                <dgm:constrLst>
                  <dgm:constr type="primFontSz" for="des" forName="Child1" val="65"/>
                  <dgm:constr type="primFontSz" for="des" forName="Child1" refType="primFontSz" refFor="des" refForName="Parent" op="lte"/>
                  <dgm:constr type="r" for="ch" forName="Child1Accent1" refType="w" fact="0.716"/>
                  <dgm:constr type="t" for="ch" forName="Child1Accent1" refType="h" fact="0.4012"/>
                  <dgm:constr type="w" for="ch" forName="Child1Accent1" refType="w" fact="0.0574"/>
                  <dgm:constr type="h" for="ch" forName="Child1Accent1" refType="h" fact="0.1976"/>
                  <dgm:constr type="r" for="ch" forName="Child1Accent2" refType="w" fact="0.7728"/>
                  <dgm:constr type="t" for="ch" forName="Child1Accent2" refType="h" fact="0.4506"/>
                  <dgm:constr type="w" for="ch" forName="Child1Accent2" refType="w" fact="0.0287"/>
                  <dgm:constr type="h" for="ch" forName="Child1Accent2" refType="h" fact="0.0988"/>
                  <dgm:constr type="r" for="ch" forName="Child1Accent3" refType="w" fact="0.8295"/>
                  <dgm:constr type="t" for="ch" forName="Child1Accent3" refType="h" fact="0.4506"/>
                  <dgm:constr type="w" for="ch" forName="Child1Accent3" refType="w" fact="0.0287"/>
                  <dgm:constr type="h" for="ch" forName="Child1Accent3" refType="h" fact="0.0988"/>
                  <dgm:constr type="r" for="ch" forName="Child1Accent4" refType="w" fact="0.8863"/>
                  <dgm:constr type="t" for="ch" forName="Child1Accent4" refType="h" fact="0.4506"/>
                  <dgm:constr type="w" for="ch" forName="Child1Accent4" refType="w" fact="0.0287"/>
                  <dgm:constr type="h" for="ch" forName="Child1Accent4" refType="h" fact="0.0988"/>
                  <dgm:constr type="r" for="ch" forName="Child1Accent5" refType="w" fact="0.943"/>
                  <dgm:constr type="t" for="ch" forName="Child1Accent5" refType="h" fact="0.4506"/>
                  <dgm:constr type="w" for="ch" forName="Child1Accent5" refType="w" fact="0.0287"/>
                  <dgm:constr type="h" for="ch" forName="Child1Accent5" refType="h" fact="0.0988"/>
                  <dgm:constr type="r" for="ch" forName="Child1Accent6" refType="w" fact="0.9998"/>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ParentAccent1" refType="w" fact="0.0287"/>
                  <dgm:constr type="t" for="ch" forName="ParentAccent1" refType="h" fact="0.4506"/>
                  <dgm:constr type="w" for="ch" forName="ParentAccent1" refType="w" fact="0.0287"/>
                  <dgm:constr type="h" for="ch" forName="ParentAccent1" refType="h" fact="0.0988"/>
                  <dgm:constr type="r" for="ch" forName="ParentAccent2" refType="w" fact="0.0813"/>
                  <dgm:constr type="t" for="ch" forName="ParentAccent2" refType="h" fact="0.4506"/>
                  <dgm:constr type="w" for="ch" forName="ParentAccent2" refType="w" fact="0.0287"/>
                  <dgm:constr type="h" for="ch" forName="ParentAccent2" refType="h" fact="0.0988"/>
                  <dgm:constr type="r" for="ch" forName="ParentAccent3" refType="w" fact="0.1339"/>
                  <dgm:constr type="t" for="ch" forName="ParentAccent3" refType="h" fact="0.4506"/>
                  <dgm:constr type="w" for="ch" forName="ParentAccent3" refType="w" fact="0.0287"/>
                  <dgm:constr type="h" for="ch" forName="ParentAccent3" refType="h" fact="0.0988"/>
                  <dgm:constr type="r" for="ch" forName="ParentAccent4" refType="w" fact="0.1864"/>
                  <dgm:constr type="t" for="ch" forName="ParentAccent4" refType="h" fact="0.4506"/>
                  <dgm:constr type="w" for="ch" forName="ParentAccent4" refType="w" fact="0.0287"/>
                  <dgm:constr type="h" for="ch" forName="ParentAccent4" refType="h" fact="0.0988"/>
                  <dgm:constr type="r" for="ch" forName="ParentAccent5" refType="w" fact="0.239"/>
                  <dgm:constr type="t" for="ch" forName="ParentAccent5" refType="h" fact="0.4506"/>
                  <dgm:constr type="w" for="ch" forName="ParentAccent5" refType="w" fact="0.0287"/>
                  <dgm:constr type="h" for="ch" forName="ParentAccent5" refType="h" fact="0.0988"/>
                  <dgm:constr type="r" for="ch" forName="ParentAccent6" refType="w" fact="0.3203"/>
                  <dgm:constr type="t" for="ch" forName="ParentAccent6" refType="h" fact="0.4012"/>
                  <dgm:constr type="w" for="ch" forName="ParentAccent6" refType="w" fact="0.0574"/>
                  <dgm:constr type="h" for="ch" forName="ParentAccent6" refType="h" fact="0.1976"/>
                  <dgm:constr type="r" for="ch" forName="ParentAccent7" refType="w" fact="0.0755"/>
                  <dgm:constr type="t" for="ch" forName="ParentAccent7" refType="h" fact="0.2465"/>
                  <dgm:constr type="w" for="ch" forName="ParentAccent7" refType="w" fact="0.0287"/>
                  <dgm:constr type="h" for="ch" forName="ParentAccent7" refType="h" fact="0.0988"/>
                  <dgm:constr type="r" for="ch" forName="ParentAccent8" refType="w" fact="0.0755"/>
                  <dgm:constr type="t" for="ch" forName="ParentAccent8" refType="h" fact="0.6562"/>
                  <dgm:constr type="w" for="ch" forName="ParentAccent8" refType="w" fact="0.0287"/>
                  <dgm:constr type="h" for="ch" forName="ParentAccent8" refType="h" fact="0.0988"/>
                  <dgm:constr type="r" for="ch" forName="ParentAccent9" refType="w" fact="0.0499"/>
                  <dgm:constr type="t" for="ch" forName="ParentAccent9" refType="h" fact="0.3353"/>
                  <dgm:constr type="w" for="ch" forName="ParentAccent9" refType="w" fact="0.0287"/>
                  <dgm:constr type="h" for="ch" forName="ParentAccent9" refType="h" fact="0.0988"/>
                  <dgm:constr type="r" for="ch" forName="ParentAccent10" refType="w" fact="0.0482"/>
                  <dgm:constr type="t" for="ch" forName="ParentAccent10" refType="h" fact="0.5679"/>
                  <dgm:constr type="w" for="ch" forName="ParentAccent10" refType="w" fact="0.0287"/>
                  <dgm:constr type="h" for="ch" forName="ParentAccent10" refType="h" fact="0.0988"/>
                  <dgm:constr type="r" for="ch" forName="Child1" refType="w"/>
                  <dgm:constr type="t" for="ch" forName="Child1" refType="h" fact="0.1978"/>
                  <dgm:constr type="w" for="ch" forName="Child1" refType="w" fact="0.2544"/>
                  <dgm:constr type="h" for="ch" forName="Child1" refType="h" fact="0.2541"/>
                  <dgm:constr type="r" for="ch" forName="Parent" refType="w" fact="0.6347"/>
                  <dgm:constr type="t" for="ch" forName="Parent" refType="h" fact="0"/>
                  <dgm:constr type="w" for="ch" forName="Parent" refType="w" fact="0.2906"/>
                  <dgm:constr type="h" for="ch" forName="Parent" refType="h"/>
                </dgm:constrLst>
              </dgm:if>
              <dgm:if name="Name17" axis="ch" ptType="node" func="cnt" op="equ" val="2">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Child2Accent1" refType="w" fact="0.6564"/>
                  <dgm:constr type="t" for="ch" forName="Child2Accent1" refType="h" fact="0.8153"/>
                  <dgm:constr type="w" for="ch" forName="Child2Accent1" refType="w" fact="0.0574"/>
                  <dgm:constr type="h" for="ch" forName="Child2Accent1" refType="h" fact="0.1217"/>
                  <dgm:constr type="r" for="ch" forName="Child2Accent2" refType="w" fact="0.6932"/>
                  <dgm:constr type="t" for="ch" forName="Child2Accent2" refType="h" fact="0.9392"/>
                  <dgm:constr type="w" for="ch" forName="Child2Accent2" refType="w" fact="0.0287"/>
                  <dgm:constr type="h" for="ch" forName="Child2Accent2" refType="h" fact="0.0608"/>
                  <dgm:constr type="r" for="ch" forName="Child2Accent3" refType="w" fact="0.7545"/>
                  <dgm:constr type="t" for="ch" forName="Child2Accent3" refType="h" fact="0.9392"/>
                  <dgm:constr type="w" for="ch" forName="Child2Accent3" refType="w" fact="0.0287"/>
                  <dgm:constr type="h" for="ch" forName="Child2Accent3" refType="h" fact="0.0608"/>
                  <dgm:constr type="r" for="ch" forName="Child2Accent4" refType="w" fact="0.8158"/>
                  <dgm:constr type="t" for="ch" forName="Child2Accent4" refType="h" fact="0.9392"/>
                  <dgm:constr type="w" for="ch" forName="Child2Accent4" refType="w" fact="0.0287"/>
                  <dgm:constr type="h" for="ch" forName="Child2Accent4" refType="h" fact="0.0608"/>
                  <dgm:constr type="r" for="ch" forName="Child2Accent5" refType="w" fact="0.8771"/>
                  <dgm:constr type="t" for="ch" forName="Child2Accent5" refType="h" fact="0.9392"/>
                  <dgm:constr type="w" for="ch" forName="Child2Accent5" refType="w" fact="0.0287"/>
                  <dgm:constr type="h" for="ch" forName="Child2Accent5" refType="h" fact="0.0608"/>
                  <dgm:constr type="r" for="ch" forName="Child2Accent6" refType="w" fact="0.9385"/>
                  <dgm:constr type="t" for="ch" forName="Child2Accent6" refType="h" fact="0.9392"/>
                  <dgm:constr type="w" for="ch" forName="Child2Accent6" refType="w" fact="0.0287"/>
                  <dgm:constr type="h" for="ch" forName="Child2Accent6" refType="h" fact="0.0608"/>
                  <dgm:constr type="r" for="ch" forName="Child2Accent7" refType="w" fact="0.9998"/>
                  <dgm:constr type="t" for="ch" forName="Child2Accent7" refType="h" fact="0.9392"/>
                  <dgm:constr type="w" for="ch" forName="Child2Accent7" refType="w" fact="0.0287"/>
                  <dgm:constr type="h" for="ch" forName="Child2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2" refType="w"/>
                  <dgm:constr type="t" for="ch" forName="Child2" refType="h" fact="0.7822"/>
                  <dgm:constr type="w" for="ch" forName="Child2" refType="w" fact="0.336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8" axis="ch" ptType="node" func="cnt" op="equ" val="3">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r" for="ch" forName="Child1Accent8" refType="w" fact="0"/>
                  <dgm:constr type="t" for="ch" forName="Child1Accent8" refType="h" fact="0"/>
                  <dgm:constr type="w" for="ch" forName="Child1Accent8" refType="w" fact="0"/>
                  <dgm:constr type="h" for="ch" forName="Child1Accent8" refType="h" fact="0"/>
                  <dgm:constr type="r" for="ch" forName="Child1Accent9" refType="w" fact="0"/>
                  <dgm:constr type="t" for="ch" forName="Child1Accent9" refType="h" fact="0"/>
                  <dgm:constr type="w" for="ch" forName="Child1Accent9" refType="w" fact="0"/>
                  <dgm:constr type="h" for="ch" forName="Child1Accent9" refType="h" fact="0"/>
                  <dgm:constr type="r" for="ch" forName="Child2Accent1" refType="w" fact="0.716"/>
                  <dgm:constr type="t" for="ch" forName="Child2Accent1" refType="h" fact="0.5207"/>
                  <dgm:constr type="w" for="ch" forName="Child2Accent1" refType="w" fact="0.0574"/>
                  <dgm:constr type="h" for="ch" forName="Child2Accent1" refType="h" fact="0.1217"/>
                  <dgm:constr type="r" for="ch" forName="Child2Accent2" refType="w" fact="0.7728"/>
                  <dgm:constr type="t" for="ch" forName="Child2Accent2" refType="h" fact="0.5511"/>
                  <dgm:constr type="w" for="ch" forName="Child2Accent2" refType="w" fact="0.0287"/>
                  <dgm:constr type="h" for="ch" forName="Child2Accent2" refType="h" fact="0.0608"/>
                  <dgm:constr type="r" for="ch" forName="Child2Accent3" refType="w" fact="0.8295"/>
                  <dgm:constr type="t" for="ch" forName="Child2Accent3" refType="h" fact="0.5511"/>
                  <dgm:constr type="w" for="ch" forName="Child2Accent3" refType="w" fact="0.0287"/>
                  <dgm:constr type="h" for="ch" forName="Child2Accent3" refType="h" fact="0.0608"/>
                  <dgm:constr type="r" for="ch" forName="Child2Accent4" refType="w" fact="0.8863"/>
                  <dgm:constr type="t" for="ch" forName="Child2Accent4" refType="h" fact="0.5511"/>
                  <dgm:constr type="w" for="ch" forName="Child2Accent4" refType="w" fact="0.0287"/>
                  <dgm:constr type="h" for="ch" forName="Child2Accent4" refType="h" fact="0.0608"/>
                  <dgm:constr type="r" for="ch" forName="Child2Accent5" refType="w" fact="0.943"/>
                  <dgm:constr type="t" for="ch" forName="Child2Accent5" refType="h" fact="0.5511"/>
                  <dgm:constr type="w" for="ch" forName="Child2Accent5" refType="w" fact="0.0287"/>
                  <dgm:constr type="h" for="ch" forName="Child2Accent5" refType="h" fact="0.0608"/>
                  <dgm:constr type="r" for="ch" forName="Child2Accent6" refType="w" fact="0.9998"/>
                  <dgm:constr type="t" for="ch" forName="Child2Accent6" refType="h" fact="0.5511"/>
                  <dgm:constr type="w" for="ch" forName="Child2Accent6" refType="w" fact="0.0287"/>
                  <dgm:constr type="h" for="ch" forName="Child2Accent6" refType="h" fact="0.0608"/>
                  <dgm:constr type="r" for="ch" forName="Child2Accent7" refType="w" fact="0"/>
                  <dgm:constr type="t" for="ch" forName="Child2Accent7" refType="h" fact="0"/>
                  <dgm:constr type="w" for="ch" forName="Child2Accent7" refType="w" fact="0"/>
                  <dgm:constr type="h" for="ch" forName="Child2Accent7" refType="h" fact="0"/>
                  <dgm:constr type="r" for="ch" forName="Child3Accent1" refType="w" fact="0.6564"/>
                  <dgm:constr type="t" for="ch" forName="Child3Accent1" refType="h" fact="0.8153"/>
                  <dgm:constr type="w" for="ch" forName="Child3Accent1" refType="w" fact="0.0574"/>
                  <dgm:constr type="h" for="ch" forName="Child3Accent1" refType="h" fact="0.1217"/>
                  <dgm:constr type="r" for="ch" forName="Child3Accent2" refType="w" fact="0.6932"/>
                  <dgm:constr type="t" for="ch" forName="Child3Accent2" refType="h" fact="0.9392"/>
                  <dgm:constr type="w" for="ch" forName="Child3Accent2" refType="w" fact="0.0287"/>
                  <dgm:constr type="h" for="ch" forName="Child3Accent2" refType="h" fact="0.0608"/>
                  <dgm:constr type="r" for="ch" forName="Child3Accent3" refType="w" fact="0.7545"/>
                  <dgm:constr type="t" for="ch" forName="Child3Accent3" refType="h" fact="0.9392"/>
                  <dgm:constr type="w" for="ch" forName="Child3Accent3" refType="w" fact="0.0287"/>
                  <dgm:constr type="h" for="ch" forName="Child3Accent3" refType="h" fact="0.0608"/>
                  <dgm:constr type="r" for="ch" forName="Child3Accent4" refType="w" fact="0.8158"/>
                  <dgm:constr type="t" for="ch" forName="Child3Accent4" refType="h" fact="0.9392"/>
                  <dgm:constr type="w" for="ch" forName="Child3Accent4" refType="w" fact="0.0287"/>
                  <dgm:constr type="h" for="ch" forName="Child3Accent4" refType="h" fact="0.0608"/>
                  <dgm:constr type="r" for="ch" forName="Child3Accent5" refType="w" fact="0.8771"/>
                  <dgm:constr type="t" for="ch" forName="Child3Accent5" refType="h" fact="0.9392"/>
                  <dgm:constr type="w" for="ch" forName="Child3Accent5" refType="w" fact="0.0287"/>
                  <dgm:constr type="h" for="ch" forName="Child3Accent5" refType="h" fact="0.0608"/>
                  <dgm:constr type="r" for="ch" forName="Child3Accent6" refType="w" fact="0.9385"/>
                  <dgm:constr type="t" for="ch" forName="Child3Accent6" refType="h" fact="0.9392"/>
                  <dgm:constr type="w" for="ch" forName="Child3Accent6" refType="w" fact="0.0287"/>
                  <dgm:constr type="h" for="ch" forName="Child3Accent6" refType="h" fact="0.0608"/>
                  <dgm:constr type="r" for="ch" forName="Child3Accent7" refType="w" fact="0.9998"/>
                  <dgm:constr type="t" for="ch" forName="Child3Accent7" refType="h" fact="0.9392"/>
                  <dgm:constr type="w" for="ch" forName="Child3Accent7" refType="w" fact="0.0287"/>
                  <dgm:constr type="h" for="ch" forName="Child3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3" refType="w"/>
                  <dgm:constr type="t" for="ch" forName="Child3" refType="h" fact="0.7822"/>
                  <dgm:constr type="w" for="ch" forName="Child3" refType="w" fact="0.3364"/>
                  <dgm:constr type="h" for="ch" forName="Child3" refType="h" fact="0.1564"/>
                  <dgm:constr type="r" for="ch" forName="Child2" refType="w"/>
                  <dgm:constr type="t" for="ch" forName="Child2" refType="h" fact="0.3955"/>
                  <dgm:constr type="w" for="ch" forName="Child2" refType="w" fact="0.254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9" axis="ch" ptType="node" func="cnt" op="equ" val="4">
                <dgm:alg type="composite">
                  <dgm:param type="ar" val="1.8304"/>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 refType="w" fact="0.6229"/>
                  <dgm:constr type="t" for="ch" forName="Parent" refType="h" fact="0.2946"/>
                  <dgm:constr type="w" for="ch" forName="Parent" refType="w" fact="0.2862"/>
                  <dgm:constr type="h" for="ch" forName="Parent" refType="h" fact="0.5239"/>
                  <dgm:constr type="r" for="ch" forName="Child1Accent1" refType="w" fact="0.6096"/>
                  <dgm:constr type="t" for="ch" forName="Child1Accent1" refType="h" fact="0.2104"/>
                  <dgm:constr type="w" for="ch" forName="Child1Accent1" refType="w" fact="0.0566"/>
                  <dgm:constr type="h" for="ch" forName="Child1Accent1" refType="h" fact="0.1035"/>
                  <dgm:constr type="r" for="ch" forName="Child1Accent3" refType="w" fact="0.6999"/>
                  <dgm:constr type="t" for="ch" forName="Child1Accent3" refType="h" fact="0.128"/>
                  <dgm:constr type="w" for="ch" forName="Child1Accent3" refType="w" fact="0.0283"/>
                  <dgm:constr type="h" for="ch" forName="Child1Accent3" refType="h" fact="0.0518"/>
                  <dgm:constr type="r" for="ch" forName="Child1Accent4" refType="w" fact="0.7582"/>
                  <dgm:constr type="t" for="ch" forName="Child1Accent4" refType="h" fact="0.128"/>
                  <dgm:constr type="w" for="ch" forName="Child1Accent4" refType="w" fact="0.0283"/>
                  <dgm:constr type="h" for="ch" forName="Child1Accent4" refType="h" fact="0.0518"/>
                  <dgm:constr type="r" for="ch" forName="Child1Accent5" refType="w" fact="0.8165"/>
                  <dgm:constr type="t" for="ch" forName="Child1Accent5" refType="h" fact="0.128"/>
                  <dgm:constr type="w" for="ch" forName="Child1Accent5" refType="w" fact="0.0283"/>
                  <dgm:constr type="h" for="ch" forName="Child1Accent5" refType="h" fact="0.0518"/>
                  <dgm:constr type="r" for="ch" forName="Child1Accent6" refType="w" fact="0.8748"/>
                  <dgm:constr type="t" for="ch" forName="Child1Accent6" refType="h" fact="0.128"/>
                  <dgm:constr type="w" for="ch" forName="Child1Accent6" refType="w" fact="0.0283"/>
                  <dgm:constr type="h" for="ch" forName="Child1Accent6" refType="h" fact="0.0518"/>
                  <dgm:constr type="r" for="ch" forName="Child3Accent1" refType="w" fact="0.6842"/>
                  <dgm:constr type="t" for="ch" forName="Child3Accent1" refType="h" fact="0.6212"/>
                  <dgm:constr type="w" for="ch" forName="Child3Accent1" refType="w" fact="0.0566"/>
                  <dgm:constr type="h" for="ch" forName="Child3Accent1" refType="h" fact="0.1035"/>
                  <dgm:constr type="r" for="ch" forName="Child3Accent2" refType="w" fact="0.7311"/>
                  <dgm:constr type="t" for="ch" forName="Child3Accent2" refType="h" fact="0.6828"/>
                  <dgm:constr type="w" for="ch" forName="Child3Accent2" refType="w" fact="0.0283"/>
                  <dgm:constr type="h" for="ch" forName="Child3Accent2" refType="h" fact="0.0518"/>
                  <dgm:constr type="r" for="ch" forName="Child3Accent4" refType="w" fact="0.8386"/>
                  <dgm:constr type="t" for="ch" forName="Child3Accent4" refType="h" fact="0.6828"/>
                  <dgm:constr type="w" for="ch" forName="Child3Accent4" refType="w" fact="0.0283"/>
                  <dgm:constr type="h" for="ch" forName="Child3Accent4" refType="h" fact="0.0518"/>
                  <dgm:constr type="r" for="ch" forName="Child3Accent5" refType="w" fact="0.8923"/>
                  <dgm:constr type="t" for="ch" forName="Child3Accent5" refType="h" fact="0.6828"/>
                  <dgm:constr type="w" for="ch" forName="Child3Accent5" refType="w" fact="0.0283"/>
                  <dgm:constr type="h" for="ch" forName="Child3Accent5" refType="h" fact="0.0518"/>
                  <dgm:constr type="r" for="ch" forName="Child1Accent7" refType="w" fact="0.9332"/>
                  <dgm:constr type="t" for="ch" forName="Child1Accent7" refType="h" fact="0.128"/>
                  <dgm:constr type="w" for="ch" forName="Child1Accent7" refType="w" fact="0.0283"/>
                  <dgm:constr type="h" for="ch" forName="Child1Accent7" refType="h" fact="0.0518"/>
                  <dgm:constr type="r" for="ch" forName="Child3Accent6" refType="w" fact="0.9461"/>
                  <dgm:constr type="t" for="ch" forName="Child3Accent6" refType="h" fact="0.6828"/>
                  <dgm:constr type="w" for="ch" forName="Child3Accent6" refType="w" fact="0.0283"/>
                  <dgm:constr type="h" for="ch" forName="Child3Accent6" refType="h" fact="0.0518"/>
                  <dgm:constr type="r" for="ch" forName="Child1Accent8" refType="w" fact="0.9915"/>
                  <dgm:constr type="t" for="ch" forName="Child1Accent8" refType="h" fact="0.128"/>
                  <dgm:constr type="w" for="ch" forName="Child1Accent8" refType="w" fact="0.0283"/>
                  <dgm:constr type="h" for="ch" forName="Child1Accent8" refType="h" fact="0.0518"/>
                  <dgm:constr type="r" for="ch" forName="Child1Accent9" refType="w" fact="0"/>
                  <dgm:constr type="t" for="ch" forName="Child1Accent9" refType="h" fact="0"/>
                  <dgm:constr type="w" for="ch" forName="Child1Accent9" refType="w" fact="0"/>
                  <dgm:constr type="h" for="ch" forName="Child1Accent9" refType="h" fact="0"/>
                  <dgm:constr type="r" for="ch" forName="Child3Accent7" refType="w" fact="0.9998"/>
                  <dgm:constr type="t" for="ch" forName="Child3Accent7" refType="h" fact="0.6828"/>
                  <dgm:constr type="w" for="ch" forName="Child3Accent7" refType="w" fact="0.0283"/>
                  <dgm:constr type="h" for="ch" forName="Child3Accent7" refType="h" fact="0.0518"/>
                  <dgm:constr type="r" for="ch" forName="Child4Accent1" refType="w" fact="0.6096"/>
                  <dgm:constr type="t" for="ch" forName="Child4Accent1" refType="h" fact="0.8"/>
                  <dgm:constr type="w" for="ch" forName="Child4Accent1" refType="w" fact="0.0566"/>
                  <dgm:constr type="h" for="ch" forName="Child4Accent1" refType="h" fact="0.1035"/>
                  <dgm:constr type="r" for="ch" forName="Child4Accent3" refType="w" fact="0.7002"/>
                  <dgm:constr type="t" for="ch" forName="Child4Accent3" refType="h" fact="0.9482"/>
                  <dgm:constr type="w" for="ch" forName="Child4Accent3" refType="w" fact="0.0283"/>
                  <dgm:constr type="h" for="ch" forName="Child4Accent3" refType="h" fact="0.0518"/>
                  <dgm:constr type="r" for="ch" forName="Child4Accent4" refType="w" fact="0.7585"/>
                  <dgm:constr type="t" for="ch" forName="Child4Accent4" refType="h" fact="0.9482"/>
                  <dgm:constr type="w" for="ch" forName="Child4Accent4" refType="w" fact="0.0283"/>
                  <dgm:constr type="h" for="ch" forName="Child4Accent4" refType="h" fact="0.0518"/>
                  <dgm:constr type="r" for="ch" forName="Child4Accent5" refType="w" fact="0.8167"/>
                  <dgm:constr type="t" for="ch" forName="Child4Accent5" refType="h" fact="0.9482"/>
                  <dgm:constr type="w" for="ch" forName="Child4Accent5" refType="w" fact="0.0283"/>
                  <dgm:constr type="h" for="ch" forName="Child4Accent5" refType="h" fact="0.0518"/>
                  <dgm:constr type="r" for="ch" forName="Child4Accent6" refType="w" fact="0.8749"/>
                  <dgm:constr type="t" for="ch" forName="Child4Accent6" refType="h" fact="0.9482"/>
                  <dgm:constr type="w" for="ch" forName="Child4Accent6" refType="w" fact="0.0283"/>
                  <dgm:constr type="h" for="ch" forName="Child4Accent6" refType="h" fact="0.0518"/>
                  <dgm:constr type="r" for="ch" forName="Child4Accent7" refType="w" fact="0.9332"/>
                  <dgm:constr type="t" for="ch" forName="Child4Accent7" refType="h" fact="0.9482"/>
                  <dgm:constr type="w" for="ch" forName="Child4Accent7" refType="w" fact="0.0283"/>
                  <dgm:constr type="h" for="ch" forName="Child4Accent7" refType="h" fact="0.0518"/>
                  <dgm:constr type="r" for="ch" forName="Child4Accent8" refType="w" fact="0.9914"/>
                  <dgm:constr type="t" for="ch" forName="Child4Accent8" refType="h" fact="0.9482"/>
                  <dgm:constr type="w" for="ch" forName="Child4Accent8" refType="w" fact="0.0283"/>
                  <dgm:constr type="h" for="ch" forName="Child4Accent8" refType="h" fact="0.0518"/>
                  <dgm:constr type="r" for="ch" forName="Child2Accent1" refType="w" fact="0.6842"/>
                  <dgm:constr type="t" for="ch" forName="Child2Accent1" refType="h" fact="0.3725"/>
                  <dgm:constr type="w" for="ch" forName="Child2Accent1" refType="w" fact="0.0566"/>
                  <dgm:constr type="h" for="ch" forName="Child2Accent1" refType="h" fact="0.1035"/>
                  <dgm:constr type="r" for="ch" forName="Child4Accent2" refType="w" fact="0.642"/>
                  <dgm:constr type="t" for="ch" forName="Child4Accent2" refType="h" fact="0.8993"/>
                  <dgm:constr type="w" for="ch" forName="Child4Accent2" refType="w" fact="0.0283"/>
                  <dgm:constr type="h" for="ch" forName="Child4Accent2" refType="h" fact="0.0518"/>
                  <dgm:constr type="r" for="ch" forName="Child1Accent2" refType="w" fact="0.6415"/>
                  <dgm:constr type="t" for="ch" forName="Child1Accent2" refType="h" fact="0.162"/>
                  <dgm:constr type="w" for="ch" forName="Child1Accent2" refType="w" fact="0.0283"/>
                  <dgm:constr type="h" for="ch" forName="Child1Accent2" refType="h" fact="0.0518"/>
                  <dgm:constr type="r" for="ch" forName="Child3Accent3" refType="w" fact="0.7849"/>
                  <dgm:constr type="t" for="ch" forName="Child3Accent3" refType="h" fact="0.6828"/>
                  <dgm:constr type="w" for="ch" forName="Child3Accent3" refType="w" fact="0.0283"/>
                  <dgm:constr type="h" for="ch" forName="Child3Accent3" refType="h" fact="0.0518"/>
                  <dgm:constr type="r" for="ch" forName="Child2Accent2" refType="w" fact="0.7311"/>
                  <dgm:constr type="t" for="ch" forName="Child2Accent2" refType="h" fact="0.3937"/>
                  <dgm:constr type="w" for="ch" forName="Child2Accent2" refType="w" fact="0.0283"/>
                  <dgm:constr type="h" for="ch" forName="Child2Accent2" refType="h" fact="0.0518"/>
                  <dgm:constr type="r" for="ch" forName="Child2Accent4" refType="w" fact="0.8386"/>
                  <dgm:constr type="t" for="ch" forName="Child2Accent4" refType="h" fact="0.3937"/>
                  <dgm:constr type="w" for="ch" forName="Child2Accent4" refType="w" fact="0.0283"/>
                  <dgm:constr type="h" for="ch" forName="Child2Accent4" refType="h" fact="0.0518"/>
                  <dgm:constr type="r" for="ch" forName="Child2Accent5" refType="w" fact="0.8923"/>
                  <dgm:constr type="t" for="ch" forName="Child2Accent5" refType="h" fact="0.3937"/>
                  <dgm:constr type="w" for="ch" forName="Child2Accent5" refType="w" fact="0.0283"/>
                  <dgm:constr type="h" for="ch" forName="Child2Accent5" refType="h" fact="0.0518"/>
                  <dgm:constr type="r" for="ch" forName="Child2Accent6" refType="w" fact="0.9461"/>
                  <dgm:constr type="t" for="ch" forName="Child2Accent6" refType="h" fact="0.3937"/>
                  <dgm:constr type="w" for="ch" forName="Child2Accent6" refType="w" fact="0.0283"/>
                  <dgm:constr type="h" for="ch" forName="Child2Accent6" refType="h" fact="0.0518"/>
                  <dgm:constr type="r" for="ch" forName="Child2Accent7" refType="w" fact="0.9998"/>
                  <dgm:constr type="t" for="ch" forName="Child2Accent7" refType="h" fact="0.3937"/>
                  <dgm:constr type="w" for="ch" forName="Child2Accent7" refType="w" fact="0.0283"/>
                  <dgm:constr type="h" for="ch" forName="Child2Accent7" refType="h" fact="0.0518"/>
                  <dgm:constr type="r" for="ch" forName="Child2Accent3" refType="w" fact="0.7849"/>
                  <dgm:constr type="t" for="ch" forName="Child2Accent3" refType="h" fact="0.3937"/>
                  <dgm:constr type="w" for="ch" forName="Child2Accent3" refType="w" fact="0.0283"/>
                  <dgm:constr type="h" for="ch" forName="Child2Accent3" refType="h" fact="0.0518"/>
                  <dgm:constr type="r" for="ch" forName="ParentAccent1" refType="w" fact="0.0283"/>
                  <dgm:constr type="t" for="ch" forName="ParentAccent1" refType="h" fact="0.5316"/>
                  <dgm:constr type="w" for="ch" forName="ParentAccent1" refType="w" fact="0.0283"/>
                  <dgm:constr type="h" for="ch" forName="ParentAccent1" refType="h" fact="0.0518"/>
                  <dgm:constr type="r" for="ch" forName="ParentAccent2" refType="w" fact="0.0801"/>
                  <dgm:constr type="t" for="ch" forName="ParentAccent2" refType="h" fact="0.5316"/>
                  <dgm:constr type="w" for="ch" forName="ParentAccent2" refType="w" fact="0.0283"/>
                  <dgm:constr type="h" for="ch" forName="ParentAccent2" refType="h" fact="0.0518"/>
                  <dgm:constr type="r" for="ch" forName="ParentAccent3" refType="w" fact="0.1318"/>
                  <dgm:constr type="t" for="ch" forName="ParentAccent3" refType="h" fact="0.5316"/>
                  <dgm:constr type="w" for="ch" forName="ParentAccent3" refType="w" fact="0.0283"/>
                  <dgm:constr type="h" for="ch" forName="ParentAccent3" refType="h" fact="0.0518"/>
                  <dgm:constr type="r" for="ch" forName="ParentAccent4" refType="w" fact="0.1836"/>
                  <dgm:constr type="t" for="ch" forName="ParentAccent4" refType="h" fact="0.5316"/>
                  <dgm:constr type="w" for="ch" forName="ParentAccent4" refType="w" fact="0.0283"/>
                  <dgm:constr type="h" for="ch" forName="ParentAccent4" refType="h" fact="0.0518"/>
                  <dgm:constr type="r" for="ch" forName="ParentAccent5" refType="w" fact="0.2354"/>
                  <dgm:constr type="t" for="ch" forName="ParentAccent5" refType="h" fact="0.5316"/>
                  <dgm:constr type="w" for="ch" forName="ParentAccent5" refType="w" fact="0.0283"/>
                  <dgm:constr type="h" for="ch" forName="ParentAccent5" refType="h" fact="0.0518"/>
                  <dgm:constr type="r" for="ch" forName="ParentAccent6" refType="w" fact="0.3154"/>
                  <dgm:constr type="t" for="ch" forName="ParentAccent6" refType="h" fact="0.5057"/>
                  <dgm:constr type="w" for="ch" forName="ParentAccent6" refType="w" fact="0.0566"/>
                  <dgm:constr type="h" for="ch" forName="ParentAccent6" refType="h" fact="0.1035"/>
                  <dgm:constr type="r" for="ch" forName="ParentAccent7" refType="w" fact="0.0744"/>
                  <dgm:constr type="t" for="ch" forName="ParentAccent7" refType="h" fact="0.4247"/>
                  <dgm:constr type="w" for="ch" forName="ParentAccent7" refType="w" fact="0.0283"/>
                  <dgm:constr type="h" for="ch" forName="ParentAccent7" refType="h" fact="0.0518"/>
                  <dgm:constr type="r" for="ch" forName="ParentAccent8" refType="w" fact="0.0744"/>
                  <dgm:constr type="t" for="ch" forName="ParentAccent8" refType="h" fact="0.6392"/>
                  <dgm:constr type="w" for="ch" forName="ParentAccent8" refType="w" fact="0.0283"/>
                  <dgm:constr type="h" for="ch" forName="ParentAccent8" refType="h" fact="0.0518"/>
                  <dgm:constr type="r" for="ch" forName="ParentAccent9" refType="w" fact="0.0491"/>
                  <dgm:constr type="t" for="ch" forName="ParentAccent9" refType="h" fact="0.4712"/>
                  <dgm:constr type="w" for="ch" forName="ParentAccent9" refType="w" fact="0.0283"/>
                  <dgm:constr type="h" for="ch" forName="ParentAccent9" refType="h" fact="0.0518"/>
                  <dgm:constr type="r" for="ch" forName="ParentAccent10" refType="w" fact="0.0475"/>
                  <dgm:constr type="t" for="ch" forName="ParentAccent10" refType="h" fact="0.593"/>
                  <dgm:constr type="w" for="ch" forName="ParentAccent10" refType="w" fact="0.0283"/>
                  <dgm:constr type="h" for="ch" forName="ParentAccent10" refType="h" fact="0.0518"/>
                  <dgm:constr type="r" for="ch" forName="Child4" refType="w" fact="0.9919"/>
                  <dgm:constr type="t" for="ch" forName="Child4" refType="h" fact="0.8184"/>
                  <dgm:constr type="w" for="ch" forName="Child4" refType="w" fact="0.3192"/>
                  <dgm:constr type="h" for="ch" forName="Child4" refType="h" fact="0.1294"/>
                  <dgm:constr type="r" for="ch" forName="Child3" refType="w"/>
                  <dgm:constr type="t" for="ch" forName="Child3" refType="h" fact="0.5547"/>
                  <dgm:constr type="w" for="ch" forName="Child3" refType="w" fact="0.297"/>
                  <dgm:constr type="h" for="ch" forName="Child3" refType="h" fact="0.1294"/>
                  <dgm:constr type="r" for="ch" forName="Child2" refType="w"/>
                  <dgm:constr type="t" for="ch" forName="Child2" refType="h" fact="0.2662"/>
                  <dgm:constr type="w" for="ch" forName="Child2" refType="w" fact="0.297"/>
                  <dgm:constr type="h" for="ch" forName="Child2" refType="h" fact="0.1294"/>
                  <dgm:constr type="r" for="ch" forName="Child1" refType="w" fact="0.9919"/>
                  <dgm:constr type="t" for="ch" forName="Child1" refType="h" fact="0"/>
                  <dgm:constr type="w" for="ch" forName="Child1" refType="w" fact="0.3192"/>
                  <dgm:constr type="h" for="ch" forName="Child1" refType="h" fact="0.1294"/>
                </dgm:constrLst>
              </dgm:if>
              <dgm:else name="Name20">
                <dgm:alg type="composite">
                  <dgm:param type="ar" val="1.3278"/>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Child2Accent1" refType="w" fact="0.6564"/>
                  <dgm:constr type="t" for="ch" forName="Child2Accent1" refType="h" fact="0.3184"/>
                  <dgm:constr type="w" for="ch" forName="Child2Accent1" refType="w" fact="0.0574"/>
                  <dgm:constr type="h" for="ch" forName="Child2Accent1" refType="h" fact="0.0763"/>
                  <dgm:constr type="r" for="ch" forName="Child2Accent2" refType="w" fact="0.6932"/>
                  <dgm:constr type="t" for="ch" forName="Child2Accent2" refType="h" fact="0.2781"/>
                  <dgm:constr type="w" for="ch" forName="Child2Accent2" refType="w" fact="0.0287"/>
                  <dgm:constr type="h" for="ch" forName="Child2Accent2" refType="h" fact="0.0381"/>
                  <dgm:constr type="r" for="ch" forName="Child2Accent3" refType="w" fact="0.7545"/>
                  <dgm:constr type="t" for="ch" forName="Child2Accent3" refType="h" fact="0.2781"/>
                  <dgm:constr type="w" for="ch" forName="Child2Accent3" refType="w" fact="0.0287"/>
                  <dgm:constr type="h" for="ch" forName="Child2Accent3" refType="h" fact="0.0381"/>
                  <dgm:constr type="r" for="ch" forName="Child2Accent4" refType="w" fact="0.8158"/>
                  <dgm:constr type="t" for="ch" forName="Child2Accent4" refType="h" fact="0.2781"/>
                  <dgm:constr type="w" for="ch" forName="Child2Accent4" refType="w" fact="0.0287"/>
                  <dgm:constr type="h" for="ch" forName="Child2Accent4" refType="h" fact="0.0381"/>
                  <dgm:constr type="r" for="ch" forName="Child2Accent5" refType="w" fact="0.8771"/>
                  <dgm:constr type="t" for="ch" forName="Child2Accent5" refType="h" fact="0.2781"/>
                  <dgm:constr type="w" for="ch" forName="Child2Accent5" refType="w" fact="0.0287"/>
                  <dgm:constr type="h" for="ch" forName="Child2Accent5" refType="h" fact="0.0381"/>
                  <dgm:constr type="r" for="ch" forName="Child2Accent6" refType="w" fact="0.9385"/>
                  <dgm:constr type="t" for="ch" forName="Child2Accent6" refType="h" fact="0.2781"/>
                  <dgm:constr type="w" for="ch" forName="Child2Accent6" refType="w" fact="0.0287"/>
                  <dgm:constr type="h" for="ch" forName="Child2Accent6" refType="h" fact="0.0381"/>
                  <dgm:constr type="r" for="ch" forName="Child2Accent7" refType="w" fact="0.9998"/>
                  <dgm:constr type="t" for="ch" forName="Child2Accent7" refType="h" fact="0.2781"/>
                  <dgm:constr type="w" for="ch" forName="Child2Accent7" refType="w" fact="0.0287"/>
                  <dgm:constr type="h" for="ch" forName="Child2Accent7" refType="h" fact="0.0381"/>
                  <dgm:constr type="r" for="ch" forName="Child3Accent1" refType="w" fact="0.716"/>
                  <dgm:constr type="t" for="ch" forName="Child3Accent1" refType="h" fact="0.5061"/>
                  <dgm:constr type="w" for="ch" forName="Child3Accent1" refType="w" fact="0.0574"/>
                  <dgm:constr type="h" for="ch" forName="Child3Accent1" refType="h" fact="0.0763"/>
                  <dgm:constr type="r" for="ch" forName="Child3Accent2" refType="w" fact="0.7728"/>
                  <dgm:constr type="t" for="ch" forName="Child3Accent2" refType="h" fact="0.5252"/>
                  <dgm:constr type="w" for="ch" forName="Child3Accent2" refType="w" fact="0.0287"/>
                  <dgm:constr type="h" for="ch" forName="Child3Accent2" refType="h" fact="0.0381"/>
                  <dgm:constr type="r" for="ch" forName="Child3Accent3" refType="w" fact="0.8295"/>
                  <dgm:constr type="t" for="ch" forName="Child3Accent3" refType="h" fact="0.5252"/>
                  <dgm:constr type="w" for="ch" forName="Child3Accent3" refType="w" fact="0.0287"/>
                  <dgm:constr type="h" for="ch" forName="Child3Accent3" refType="h" fact="0.0381"/>
                  <dgm:constr type="r" for="ch" forName="Child3Accent4" refType="w" fact="0.8863"/>
                  <dgm:constr type="t" for="ch" forName="Child3Accent4" refType="h" fact="0.5252"/>
                  <dgm:constr type="w" for="ch" forName="Child3Accent4" refType="w" fact="0.0287"/>
                  <dgm:constr type="h" for="ch" forName="Child3Accent4" refType="h" fact="0.0381"/>
                  <dgm:constr type="r" for="ch" forName="Child3Accent5" refType="w" fact="0.943"/>
                  <dgm:constr type="t" for="ch" forName="Child3Accent5" refType="h" fact="0.5252"/>
                  <dgm:constr type="w" for="ch" forName="Child3Accent5" refType="w" fact="0.0287"/>
                  <dgm:constr type="h" for="ch" forName="Child3Accent5" refType="h" fact="0.0381"/>
                  <dgm:constr type="r" for="ch" forName="Child3Accent6" refType="w" fact="0.9998"/>
                  <dgm:constr type="t" for="ch" forName="Child3Accent6" refType="h" fact="0.5252"/>
                  <dgm:constr type="w" for="ch" forName="Child3Accent6" refType="w" fact="0.0287"/>
                  <dgm:constr type="h" for="ch" forName="Child3Accent6" refType="h" fact="0.0381"/>
                  <dgm:constr type="r" for="ch" forName="Child3Accent7" refType="w" fact="0"/>
                  <dgm:constr type="t" for="ch" forName="Child3Accent7" refType="h" fact="0"/>
                  <dgm:constr type="w" for="ch" forName="Child3Accent7" refType="w" fact="0"/>
                  <dgm:constr type="h" for="ch" forName="Child3Accent7" refType="h" fact="0"/>
                  <dgm:constr type="r" for="ch" forName="Child4Accent1" refType="w" fact="0.6564"/>
                  <dgm:constr type="t" for="ch" forName="Child4Accent1" refType="h" fact="0.6908"/>
                  <dgm:constr type="w" for="ch" forName="Child4Accent1" refType="w" fact="0.0574"/>
                  <dgm:constr type="h" for="ch" forName="Child4Accent1" refType="h" fact="0.0763"/>
                  <dgm:constr type="r" for="ch" forName="Child4Accent2" refType="w" fact="0.6932"/>
                  <dgm:constr type="t" for="ch" forName="Child4Accent2" refType="h" fact="0.7684"/>
                  <dgm:constr type="w" for="ch" forName="Child4Accent2" refType="w" fact="0.0287"/>
                  <dgm:constr type="h" for="ch" forName="Child4Accent2" refType="h" fact="0.0381"/>
                  <dgm:constr type="r" for="ch" forName="Child4Accent3" refType="w" fact="0.7545"/>
                  <dgm:constr type="t" for="ch" forName="Child4Accent3" refType="h" fact="0.7684"/>
                  <dgm:constr type="w" for="ch" forName="Child4Accent3" refType="w" fact="0.0287"/>
                  <dgm:constr type="h" for="ch" forName="Child4Accent3" refType="h" fact="0.0381"/>
                  <dgm:constr type="r" for="ch" forName="Child4Accent4" refType="w" fact="0.8158"/>
                  <dgm:constr type="t" for="ch" forName="Child4Accent4" refType="h" fact="0.7684"/>
                  <dgm:constr type="w" for="ch" forName="Child4Accent4" refType="w" fact="0.0287"/>
                  <dgm:constr type="h" for="ch" forName="Child4Accent4" refType="h" fact="0.0381"/>
                  <dgm:constr type="r" for="ch" forName="Child4Accent5" refType="w" fact="0.8771"/>
                  <dgm:constr type="t" for="ch" forName="Child4Accent5" refType="h" fact="0.7684"/>
                  <dgm:constr type="w" for="ch" forName="Child4Accent5" refType="w" fact="0.0287"/>
                  <dgm:constr type="h" for="ch" forName="Child4Accent5" refType="h" fact="0.0381"/>
                  <dgm:constr type="r" for="ch" forName="Child4Accent6" refType="w" fact="0.9385"/>
                  <dgm:constr type="t" for="ch" forName="Child4Accent6" refType="h" fact="0.7684"/>
                  <dgm:constr type="w" for="ch" forName="Child4Accent6" refType="w" fact="0.0287"/>
                  <dgm:constr type="h" for="ch" forName="Child4Accent6" refType="h" fact="0.0381"/>
                  <dgm:constr type="r" for="ch" forName="Child4Accent7" refType="w" fact="0.9998"/>
                  <dgm:constr type="t" for="ch" forName="Child4Accent7" refType="h" fact="0.7684"/>
                  <dgm:constr type="w" for="ch" forName="Child4Accent7" refType="w" fact="0.0287"/>
                  <dgm:constr type="h" for="ch" forName="Child4Accent7" refType="h" fact="0.0381"/>
                  <dgm:constr type="r" for="ch" forName="Child4Accent8" refType="w" fact="0"/>
                  <dgm:constr type="t" for="ch" forName="Child4Accent8" refType="h" fact="0"/>
                  <dgm:constr type="w" for="ch" forName="Child4Accent8" refType="w" fact="0"/>
                  <dgm:constr type="h" for="ch" forName="Child4Accent8" refType="h" fact="0"/>
                  <dgm:constr type="r" for="ch" forName="ParentAccent1" refType="w" fact="0.0287"/>
                  <dgm:constr type="t" for="ch" forName="ParentAccent1" refType="h" fact="0.5252"/>
                  <dgm:constr type="w" for="ch" forName="ParentAccent1" refType="w" fact="0.0287"/>
                  <dgm:constr type="h" for="ch" forName="ParentAccent1" refType="h" fact="0.0381"/>
                  <dgm:constr type="r" for="ch" forName="ParentAccent2" refType="w" fact="0.0813"/>
                  <dgm:constr type="t" for="ch" forName="ParentAccent2" refType="h" fact="0.5252"/>
                  <dgm:constr type="w" for="ch" forName="ParentAccent2" refType="w" fact="0.0287"/>
                  <dgm:constr type="h" for="ch" forName="ParentAccent2" refType="h" fact="0.0381"/>
                  <dgm:constr type="r" for="ch" forName="ParentAccent3" refType="w" fact="0.1339"/>
                  <dgm:constr type="t" for="ch" forName="ParentAccent3" refType="h" fact="0.5252"/>
                  <dgm:constr type="w" for="ch" forName="ParentAccent3" refType="w" fact="0.0287"/>
                  <dgm:constr type="h" for="ch" forName="ParentAccent3" refType="h" fact="0.0381"/>
                  <dgm:constr type="r" for="ch" forName="ParentAccent4" refType="w" fact="0.1864"/>
                  <dgm:constr type="t" for="ch" forName="ParentAccent4" refType="h" fact="0.5252"/>
                  <dgm:constr type="w" for="ch" forName="ParentAccent4" refType="w" fact="0.0287"/>
                  <dgm:constr type="h" for="ch" forName="ParentAccent4" refType="h" fact="0.0381"/>
                  <dgm:constr type="r" for="ch" forName="ParentAccent5" refType="w" fact="0.239"/>
                  <dgm:constr type="t" for="ch" forName="ParentAccent5" refType="h" fact="0.5252"/>
                  <dgm:constr type="w" for="ch" forName="ParentAccent5" refType="w" fact="0.0287"/>
                  <dgm:constr type="h" for="ch" forName="ParentAccent5" refType="h" fact="0.0381"/>
                  <dgm:constr type="r" for="ch" forName="ParentAccent6" refType="w" fact="0.3203"/>
                  <dgm:constr type="t" for="ch" forName="ParentAccent6" refType="h" fact="0.5061"/>
                  <dgm:constr type="w" for="ch" forName="ParentAccent6" refType="w" fact="0.0574"/>
                  <dgm:constr type="h" for="ch" forName="ParentAccent6" refType="h" fact="0.0763"/>
                  <dgm:constr type="r" for="ch" forName="ParentAccent7" refType="w" fact="0.0755"/>
                  <dgm:constr type="t" for="ch" forName="ParentAccent7" refType="h" fact="0.4464"/>
                  <dgm:constr type="w" for="ch" forName="ParentAccent7" refType="w" fact="0.0287"/>
                  <dgm:constr type="h" for="ch" forName="ParentAccent7" refType="h" fact="0.0381"/>
                  <dgm:constr type="r" for="ch" forName="ParentAccent8" refType="w" fact="0.0755"/>
                  <dgm:constr type="t" for="ch" forName="ParentAccent8" refType="h" fact="0.6045"/>
                  <dgm:constr type="w" for="ch" forName="ParentAccent8" refType="w" fact="0.0287"/>
                  <dgm:constr type="h" for="ch" forName="ParentAccent8" refType="h" fact="0.0381"/>
                  <dgm:constr type="r" for="ch" forName="ParentAccent9" refType="w" fact="0.0499"/>
                  <dgm:constr type="t" for="ch" forName="ParentAccent9" refType="h" fact="0.4807"/>
                  <dgm:constr type="w" for="ch" forName="ParentAccent9" refType="w" fact="0.0287"/>
                  <dgm:constr type="h" for="ch" forName="ParentAccent9" refType="h" fact="0.0381"/>
                  <dgm:constr type="r" for="ch" forName="ParentAccent10" refType="w" fact="0.0482"/>
                  <dgm:constr type="t" for="ch" forName="ParentAccent10" refType="h" fact="0.5705"/>
                  <dgm:constr type="w" for="ch" forName="ParentAccent10" refType="w" fact="0.0287"/>
                  <dgm:constr type="h" for="ch" forName="ParentAccent10" refType="h" fact="0.0381"/>
                  <dgm:constr type="r" for="ch" forName="Child1Accent1" refType="w" fact="0.5181"/>
                  <dgm:constr type="t" for="ch" forName="Child1Accent1" refType="h" fact="0.2457"/>
                  <dgm:constr type="w" for="ch" forName="Child1Accent1" refType="w" fact="0.0574"/>
                  <dgm:constr type="h" for="ch" forName="Child1Accent1" refType="h" fact="0.0763"/>
                  <dgm:constr type="r" for="ch" forName="Child1Accent2" refType="w" fact="0.5542"/>
                  <dgm:constr type="t" for="ch" forName="Child1Accent2" refType="h" fact="0.2004"/>
                  <dgm:constr type="w" for="ch" forName="Child1Accent2" refType="w" fact="0.0287"/>
                  <dgm:constr type="h" for="ch" forName="Child1Accent2" refType="h" fact="0.0381"/>
                  <dgm:constr type="r" for="ch" forName="Child1Accent3" refType="w" fact="0.5946"/>
                  <dgm:constr type="t" for="ch" forName="Child1Accent3" refType="h" fact="0.1445"/>
                  <dgm:constr type="w" for="ch" forName="Child1Accent3" refType="w" fact="0.0287"/>
                  <dgm:constr type="h" for="ch" forName="Child1Accent3" refType="h" fact="0.0381"/>
                  <dgm:constr type="r" for="ch" forName="Child1Accent4" refType="w" fact="0.6347"/>
                  <dgm:constr type="t" for="ch" forName="Child1Accent4" refType="h" fact="0.097"/>
                  <dgm:constr type="w" for="ch" forName="Child1Accent4" refType="w" fact="0.0287"/>
                  <dgm:constr type="h" for="ch" forName="Child1Accent4" refType="h" fact="0.0381"/>
                  <dgm:constr type="r" for="ch" forName="Child1Accent5" refType="w" fact="0.696"/>
                  <dgm:constr type="t" for="ch" forName="Child1Accent5" refType="h" fact="0.097"/>
                  <dgm:constr type="w" for="ch" forName="Child1Accent5" refType="w" fact="0.0287"/>
                  <dgm:constr type="h" for="ch" forName="Child1Accent5" refType="h" fact="0.0381"/>
                  <dgm:constr type="r" for="ch" forName="Child1Accent6" refType="w" fact="0.7574"/>
                  <dgm:constr type="t" for="ch" forName="Child1Accent6" refType="h" fact="0.097"/>
                  <dgm:constr type="w" for="ch" forName="Child1Accent6" refType="w" fact="0.0287"/>
                  <dgm:constr type="h" for="ch" forName="Child1Accent6" refType="h" fact="0.0381"/>
                  <dgm:constr type="r" for="ch" forName="Child1Accent7" refType="w" fact="0.8187"/>
                  <dgm:constr type="t" for="ch" forName="Child1Accent7" refType="h" fact="0.097"/>
                  <dgm:constr type="w" for="ch" forName="Child1Accent7" refType="w" fact="0.0287"/>
                  <dgm:constr type="h" for="ch" forName="Child1Accent7" refType="h" fact="0.0381"/>
                  <dgm:constr type="r" for="ch" forName="Child1Accent8" refType="w" fact="0.88"/>
                  <dgm:constr type="t" for="ch" forName="Child1Accent8" refType="h" fact="0.097"/>
                  <dgm:constr type="w" for="ch" forName="Child1Accent8" refType="w" fact="0.0287"/>
                  <dgm:constr type="h" for="ch" forName="Child1Accent8" refType="h" fact="0.0381"/>
                  <dgm:constr type="r" for="ch" forName="Child1Accent9" refType="w" fact="0.9413"/>
                  <dgm:constr type="t" for="ch" forName="Child1Accent9" refType="h" fact="0.097"/>
                  <dgm:constr type="w" for="ch" forName="Child1Accent9" refType="w" fact="0.0287"/>
                  <dgm:constr type="h" for="ch" forName="Child1Accent9" refType="h" fact="0.0381"/>
                  <dgm:constr type="r" for="ch" forName="Child5Accent1" refType="w" fact="0.5181"/>
                  <dgm:constr type="t" for="ch" forName="Child5Accent1" refType="h" fact="0.7601"/>
                  <dgm:constr type="w" for="ch" forName="Child5Accent1" refType="w" fact="0.0574"/>
                  <dgm:constr type="h" for="ch" forName="Child5Accent1" refType="h" fact="0.0763"/>
                  <dgm:constr type="r" for="ch" forName="Child5Accent2" refType="w" fact="0.547"/>
                  <dgm:constr type="t" for="ch" forName="Child5Accent2" refType="h" fact="0.8375"/>
                  <dgm:constr type="w" for="ch" forName="Child5Accent2" refType="w" fact="0.0287"/>
                  <dgm:constr type="h" for="ch" forName="Child5Accent2" refType="h" fact="0.0381"/>
                  <dgm:constr type="r" for="ch" forName="Child5Accent3" refType="w" fact="0.5882"/>
                  <dgm:constr type="t" for="ch" forName="Child5Accent3" refType="h" fact="0.8991"/>
                  <dgm:constr type="w" for="ch" forName="Child5Accent3" refType="w" fact="0.0287"/>
                  <dgm:constr type="h" for="ch" forName="Child5Accent3" refType="h" fact="0.0381"/>
                  <dgm:constr type="r" for="ch" forName="Child5Accent4" refType="w" fact="0.6347"/>
                  <dgm:constr type="t" for="ch" forName="Child5Accent4" refType="h" fact="0.9619"/>
                  <dgm:constr type="w" for="ch" forName="Child5Accent4" refType="w" fact="0.0287"/>
                  <dgm:constr type="h" for="ch" forName="Child5Accent4" refType="h" fact="0.0381"/>
                  <dgm:constr type="r" for="ch" forName="Child5Accent5" refType="w" fact="0.696"/>
                  <dgm:constr type="t" for="ch" forName="Child5Accent5" refType="h" fact="0.9619"/>
                  <dgm:constr type="w" for="ch" forName="Child5Accent5" refType="w" fact="0.0287"/>
                  <dgm:constr type="h" for="ch" forName="Child5Accent5" refType="h" fact="0.0381"/>
                  <dgm:constr type="r" for="ch" forName="Child5Accent6" refType="w" fact="0.7574"/>
                  <dgm:constr type="t" for="ch" forName="Child5Accent6" refType="h" fact="0.9619"/>
                  <dgm:constr type="w" for="ch" forName="Child5Accent6" refType="w" fact="0.0287"/>
                  <dgm:constr type="h" for="ch" forName="Child5Accent6" refType="h" fact="0.0381"/>
                  <dgm:constr type="r" for="ch" forName="Child5Accent7" refType="w" fact="0.8187"/>
                  <dgm:constr type="t" for="ch" forName="Child5Accent7" refType="h" fact="0.9619"/>
                  <dgm:constr type="w" for="ch" forName="Child5Accent7" refType="w" fact="0.0287"/>
                  <dgm:constr type="h" for="ch" forName="Child5Accent7" refType="h" fact="0.0381"/>
                  <dgm:constr type="r" for="ch" forName="Child5Accent8" refType="w" fact="0.88"/>
                  <dgm:constr type="t" for="ch" forName="Child5Accent8" refType="h" fact="0.9619"/>
                  <dgm:constr type="w" for="ch" forName="Child5Accent8" refType="w" fact="0.0287"/>
                  <dgm:constr type="h" for="ch" forName="Child5Accent8" refType="h" fact="0.0381"/>
                  <dgm:constr type="r" for="ch" forName="Child5Accent9" refType="w" fact="0.9423"/>
                  <dgm:constr type="t" for="ch" forName="Child5Accent9" refType="h" fact="0.9619"/>
                  <dgm:constr type="w" for="ch" forName="Child5Accent9" refType="w" fact="0.0287"/>
                  <dgm:constr type="h" for="ch" forName="Child5Accent9" refType="h" fact="0.0381"/>
                  <dgm:constr type="r" for="ch" forName="Child5" refType="w" fact="0.9419"/>
                  <dgm:constr type="t" for="ch" forName="Child5" refType="h" fact="0.8635"/>
                  <dgm:constr type="w" for="ch" forName="Child5" refType="w" fact="0.3364"/>
                  <dgm:constr type="h" for="ch" forName="Child5" refType="h" fact="0.0981"/>
                  <dgm:constr type="r" for="ch" forName="Child4" refType="w"/>
                  <dgm:constr type="t" for="ch" forName="Child4" refType="h" fact="0.6701"/>
                  <dgm:constr type="w" for="ch" forName="Child4" refType="w" fact="0.3364"/>
                  <dgm:constr type="h" for="ch" forName="Child4" refType="h" fact="0.0981"/>
                  <dgm:constr type="r" for="ch" forName="Child3" refType="w"/>
                  <dgm:constr type="t" for="ch" forName="Child3" refType="h" fact="0.4276"/>
                  <dgm:constr type="w" for="ch" forName="Child3" refType="w" fact="0.2544"/>
                  <dgm:constr type="h" for="ch" forName="Child3" refType="h" fact="0.0981"/>
                  <dgm:constr type="r" for="ch" forName="Child2" refType="w"/>
                  <dgm:constr type="t" for="ch" forName="Child2" refType="h" fact="0.1798"/>
                  <dgm:constr type="w" for="ch" forName="Child2" refType="w" fact="0.3364"/>
                  <dgm:constr type="h" for="ch" forName="Child2" refType="h" fact="0.0981"/>
                  <dgm:constr type="r" for="ch" forName="Child1" refType="w" fact="0.9419"/>
                  <dgm:constr type="t" for="ch" forName="Child1" refType="h" fact="0"/>
                  <dgm:constr type="w" for="ch" forName="Child1" refType="w" fact="0.3364"/>
                  <dgm:constr type="h" for="ch" forName="Child1" refType="h" fact="0.0981"/>
                  <dgm:constr type="r" for="ch" forName="Parent" refType="w" fact="0.6347"/>
                  <dgm:constr type="t" for="ch" forName="Parent" refType="h" fact="0.3513"/>
                  <dgm:constr type="w" for="ch" forName="Parent" refType="w" fact="0.2906"/>
                  <dgm:constr type="h" for="ch" forName="Parent" refType="h" fact="0.3859"/>
                </dgm:constrLst>
              </dgm:else>
            </dgm:choose>
          </dgm:else>
        </dgm:choose>
        <dgm:layoutNode name="ParentAccent1" styleLbl="alignNode1">
          <dgm:alg type="sp"/>
          <dgm:shape xmlns:r="http://schemas.openxmlformats.org/officeDocument/2006/relationships" type="ellipse" r:blip="">
            <dgm:adjLst/>
          </dgm:shape>
          <dgm:presOf/>
        </dgm:layoutNode>
        <dgm:layoutNode name="ParentAccent2" styleLbl="alignNode1">
          <dgm:alg type="sp"/>
          <dgm:shape xmlns:r="http://schemas.openxmlformats.org/officeDocument/2006/relationships" type="ellipse" r:blip="">
            <dgm:adjLst/>
          </dgm:shape>
          <dgm:presOf/>
        </dgm:layoutNode>
        <dgm:layoutNode name="ParentAccent3" styleLbl="alignNode1">
          <dgm:alg type="sp"/>
          <dgm:shape xmlns:r="http://schemas.openxmlformats.org/officeDocument/2006/relationships" type="ellipse" r:blip="">
            <dgm:adjLst/>
          </dgm:shape>
          <dgm:presOf/>
        </dgm:layoutNode>
        <dgm:layoutNode name="ParentAccent4" styleLbl="alignNode1">
          <dgm:alg type="sp"/>
          <dgm:shape xmlns:r="http://schemas.openxmlformats.org/officeDocument/2006/relationships" type="ellipse" r:blip="">
            <dgm:adjLst/>
          </dgm:shape>
          <dgm:presOf/>
        </dgm:layoutNode>
        <dgm:layoutNode name="ParentAccent5" styleLbl="alignNode1">
          <dgm:alg type="sp"/>
          <dgm:shape xmlns:r="http://schemas.openxmlformats.org/officeDocument/2006/relationships" type="ellipse" r:blip="">
            <dgm:adjLst/>
          </dgm:shape>
          <dgm:presOf/>
        </dgm:layoutNode>
        <dgm:layoutNode name="ParentAccent6" styleLbl="alignNode1">
          <dgm:alg type="sp"/>
          <dgm:shape xmlns:r="http://schemas.openxmlformats.org/officeDocument/2006/relationships" type="ellipse" r:blip="">
            <dgm:adjLst/>
          </dgm:shape>
          <dgm:presOf/>
        </dgm:layoutNode>
        <dgm:layoutNode name="ParentAccent7" styleLbl="alignNode1">
          <dgm:alg type="sp"/>
          <dgm:shape xmlns:r="http://schemas.openxmlformats.org/officeDocument/2006/relationships" type="ellipse" r:blip="">
            <dgm:adjLst/>
          </dgm:shape>
          <dgm:presOf/>
        </dgm:layoutNode>
        <dgm:layoutNode name="ParentAccent8" styleLbl="alignNode1">
          <dgm:alg type="sp"/>
          <dgm:shape xmlns:r="http://schemas.openxmlformats.org/officeDocument/2006/relationships" type="ellipse" r:blip="">
            <dgm:adjLst/>
          </dgm:shape>
          <dgm:presOf/>
        </dgm:layoutNode>
        <dgm:layoutNode name="ParentAccent9" styleLbl="alignNode1">
          <dgm:alg type="sp"/>
          <dgm:shape xmlns:r="http://schemas.openxmlformats.org/officeDocument/2006/relationships" type="ellipse" r:blip="">
            <dgm:adjLst/>
          </dgm:shape>
          <dgm:presOf/>
        </dgm:layoutNode>
        <dgm:layoutNode name="ParentAccent10" styleLbl="alignNode1">
          <dgm:alg type="sp"/>
          <dgm:shape xmlns:r="http://schemas.openxmlformats.org/officeDocument/2006/relationships" type="ellipse" r:blip="">
            <dgm:adjLst/>
          </dgm:shape>
          <dgm:presOf/>
        </dgm:layoutNode>
        <dgm:layoutNode name="Parent" styleLbl="alignNode1">
          <dgm:varLst>
            <dgm:chMax val="5"/>
            <dgm:chPref val="3"/>
            <dgm:bulletEnabled val="1"/>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name="Name21" axis="ch" ptType="node" cnt="1">
          <dgm:layoutNode name="Child1Accent1" styleLbl="alignNode1">
            <dgm:alg type="sp"/>
            <dgm:shape xmlns:r="http://schemas.openxmlformats.org/officeDocument/2006/relationships" type="ellipse" r:blip="">
              <dgm:adjLst/>
            </dgm:shape>
            <dgm:presOf/>
          </dgm:layoutNode>
          <dgm:layoutNode name="Child1Accent2" styleLbl="alignNode1">
            <dgm:alg type="sp"/>
            <dgm:shape xmlns:r="http://schemas.openxmlformats.org/officeDocument/2006/relationships" type="ellipse" r:blip="">
              <dgm:adjLst/>
            </dgm:shape>
            <dgm:presOf/>
          </dgm:layoutNode>
          <dgm:layoutNode name="Child1Accent3" styleLbl="alignNode1">
            <dgm:alg type="sp"/>
            <dgm:shape xmlns:r="http://schemas.openxmlformats.org/officeDocument/2006/relationships" type="ellipse" r:blip="">
              <dgm:adjLst/>
            </dgm:shape>
            <dgm:presOf/>
          </dgm:layoutNode>
          <dgm:layoutNode name="Child1Accent4" styleLbl="alignNode1">
            <dgm:alg type="sp"/>
            <dgm:shape xmlns:r="http://schemas.openxmlformats.org/officeDocument/2006/relationships" type="ellipse" r:blip="">
              <dgm:adjLst/>
            </dgm:shape>
            <dgm:presOf/>
          </dgm:layoutNode>
          <dgm:layoutNode name="Child1Accent5" styleLbl="alignNode1">
            <dgm:alg type="sp"/>
            <dgm:shape xmlns:r="http://schemas.openxmlformats.org/officeDocument/2006/relationships" type="ellipse" r:blip="">
              <dgm:adjLst/>
            </dgm:shape>
            <dgm:presOf/>
          </dgm:layoutNode>
          <dgm:layoutNode name="Child1Accent6" styleLbl="alignNode1">
            <dgm:alg type="sp"/>
            <dgm:shape xmlns:r="http://schemas.openxmlformats.org/officeDocument/2006/relationships" type="ellipse" r:blip="">
              <dgm:adjLst/>
            </dgm:shape>
            <dgm:presOf/>
          </dgm:layoutNode>
          <dgm:layoutNode name="Child1Accent7" styleLbl="alignNode1">
            <dgm:alg type="sp"/>
            <dgm:shape xmlns:r="http://schemas.openxmlformats.org/officeDocument/2006/relationships" type="ellipse" r:blip="">
              <dgm:adjLst/>
            </dgm:shape>
            <dgm:presOf/>
          </dgm:layoutNode>
          <dgm:layoutNode name="Child1Accent8" styleLbl="alignNode1">
            <dgm:alg type="sp"/>
            <dgm:shape xmlns:r="http://schemas.openxmlformats.org/officeDocument/2006/relationships" type="ellipse" r:blip="">
              <dgm:adjLst/>
            </dgm:shape>
            <dgm:presOf/>
          </dgm:layoutNode>
          <dgm:layoutNode name="Child1Accent9" styleLbl="alignNode1">
            <dgm:alg type="sp"/>
            <dgm:shape xmlns:r="http://schemas.openxmlformats.org/officeDocument/2006/relationships" type="ellipse" r:blip="">
              <dgm:adjLst/>
            </dgm:shape>
            <dgm:presOf/>
          </dgm:layoutNode>
          <dgm:layoutNode name="Child1"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2" axis="ch" ptType="node" st="2" cnt="1">
          <dgm:layoutNode name="Child2Accent1" styleLbl="alignNode1">
            <dgm:alg type="sp"/>
            <dgm:shape xmlns:r="http://schemas.openxmlformats.org/officeDocument/2006/relationships" type="ellipse" r:blip="">
              <dgm:adjLst/>
            </dgm:shape>
            <dgm:presOf/>
          </dgm:layoutNode>
          <dgm:layoutNode name="Child2Accent2" styleLbl="alignNode1">
            <dgm:alg type="sp"/>
            <dgm:shape xmlns:r="http://schemas.openxmlformats.org/officeDocument/2006/relationships" type="ellipse" r:blip="">
              <dgm:adjLst/>
            </dgm:shape>
            <dgm:presOf/>
          </dgm:layoutNode>
          <dgm:layoutNode name="Child2Accent3" styleLbl="alignNode1">
            <dgm:alg type="sp"/>
            <dgm:shape xmlns:r="http://schemas.openxmlformats.org/officeDocument/2006/relationships" type="ellipse" r:blip="">
              <dgm:adjLst/>
            </dgm:shape>
            <dgm:presOf/>
          </dgm:layoutNode>
          <dgm:layoutNode name="Child2Accent4" styleLbl="alignNode1">
            <dgm:alg type="sp"/>
            <dgm:shape xmlns:r="http://schemas.openxmlformats.org/officeDocument/2006/relationships" type="ellipse" r:blip="">
              <dgm:adjLst/>
            </dgm:shape>
            <dgm:presOf/>
          </dgm:layoutNode>
          <dgm:layoutNode name="Child2Accent5" styleLbl="alignNode1">
            <dgm:alg type="sp"/>
            <dgm:shape xmlns:r="http://schemas.openxmlformats.org/officeDocument/2006/relationships" type="ellipse" r:blip="">
              <dgm:adjLst/>
            </dgm:shape>
            <dgm:presOf/>
          </dgm:layoutNode>
          <dgm:layoutNode name="Child2Accent6" styleLbl="alignNode1">
            <dgm:alg type="sp"/>
            <dgm:shape xmlns:r="http://schemas.openxmlformats.org/officeDocument/2006/relationships" type="ellipse" r:blip="">
              <dgm:adjLst/>
            </dgm:shape>
            <dgm:presOf/>
          </dgm:layoutNode>
          <dgm:layoutNode name="Child2Accent7" styleLbl="alignNode1">
            <dgm:alg type="sp"/>
            <dgm:shape xmlns:r="http://schemas.openxmlformats.org/officeDocument/2006/relationships" type="ellipse" r:blip="">
              <dgm:adjLst/>
            </dgm:shape>
            <dgm:presOf/>
          </dgm:layoutNode>
          <dgm:layoutNode name="Child2"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3" axis="ch" ptType="node" st="3" cnt="1">
          <dgm:layoutNode name="Child3Accent1" styleLbl="alignNode1">
            <dgm:alg type="sp"/>
            <dgm:shape xmlns:r="http://schemas.openxmlformats.org/officeDocument/2006/relationships" type="ellipse" r:blip="">
              <dgm:adjLst/>
            </dgm:shape>
            <dgm:presOf/>
          </dgm:layoutNode>
          <dgm:layoutNode name="Child3Accent2" styleLbl="alignNode1">
            <dgm:alg type="sp"/>
            <dgm:shape xmlns:r="http://schemas.openxmlformats.org/officeDocument/2006/relationships" type="ellipse" r:blip="">
              <dgm:adjLst/>
            </dgm:shape>
            <dgm:presOf/>
          </dgm:layoutNode>
          <dgm:layoutNode name="Child3Accent3" styleLbl="alignNode1">
            <dgm:alg type="sp"/>
            <dgm:shape xmlns:r="http://schemas.openxmlformats.org/officeDocument/2006/relationships" type="ellipse" r:blip="">
              <dgm:adjLst/>
            </dgm:shape>
            <dgm:presOf/>
          </dgm:layoutNode>
          <dgm:layoutNode name="Child3Accent4" styleLbl="alignNode1">
            <dgm:alg type="sp"/>
            <dgm:shape xmlns:r="http://schemas.openxmlformats.org/officeDocument/2006/relationships" type="ellipse" r:blip="">
              <dgm:adjLst/>
            </dgm:shape>
            <dgm:presOf/>
          </dgm:layoutNode>
          <dgm:layoutNode name="Child3Accent5" styleLbl="alignNode1">
            <dgm:alg type="sp"/>
            <dgm:shape xmlns:r="http://schemas.openxmlformats.org/officeDocument/2006/relationships" type="ellipse" r:blip="">
              <dgm:adjLst/>
            </dgm:shape>
            <dgm:presOf/>
          </dgm:layoutNode>
          <dgm:layoutNode name="Child3Accent6" styleLbl="alignNode1">
            <dgm:alg type="sp"/>
            <dgm:shape xmlns:r="http://schemas.openxmlformats.org/officeDocument/2006/relationships" type="ellipse" r:blip="">
              <dgm:adjLst/>
            </dgm:shape>
            <dgm:presOf/>
          </dgm:layoutNode>
          <dgm:layoutNode name="Child3Accent7" styleLbl="alignNode1">
            <dgm:alg type="sp"/>
            <dgm:shape xmlns:r="http://schemas.openxmlformats.org/officeDocument/2006/relationships" type="ellipse" r:blip="">
              <dgm:adjLst/>
            </dgm:shape>
            <dgm:presOf/>
          </dgm:layoutNode>
          <dgm:layoutNode name="Child3"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4" axis="ch" ptType="node" st="4" cnt="1">
          <dgm:layoutNode name="Child4Accent1" styleLbl="alignNode1">
            <dgm:alg type="sp"/>
            <dgm:shape xmlns:r="http://schemas.openxmlformats.org/officeDocument/2006/relationships" type="ellipse" r:blip="">
              <dgm:adjLst/>
            </dgm:shape>
            <dgm:presOf/>
          </dgm:layoutNode>
          <dgm:layoutNode name="Child4Accent2" styleLbl="alignNode1">
            <dgm:alg type="sp"/>
            <dgm:shape xmlns:r="http://schemas.openxmlformats.org/officeDocument/2006/relationships" type="ellipse" r:blip="">
              <dgm:adjLst/>
            </dgm:shape>
            <dgm:presOf/>
          </dgm:layoutNode>
          <dgm:layoutNode name="Child4Accent3" styleLbl="alignNode1">
            <dgm:alg type="sp"/>
            <dgm:shape xmlns:r="http://schemas.openxmlformats.org/officeDocument/2006/relationships" type="ellipse" r:blip="">
              <dgm:adjLst/>
            </dgm:shape>
            <dgm:presOf/>
          </dgm:layoutNode>
          <dgm:layoutNode name="Child4Accent4" styleLbl="alignNode1">
            <dgm:alg type="sp"/>
            <dgm:shape xmlns:r="http://schemas.openxmlformats.org/officeDocument/2006/relationships" type="ellipse" r:blip="">
              <dgm:adjLst/>
            </dgm:shape>
            <dgm:presOf/>
          </dgm:layoutNode>
          <dgm:layoutNode name="Child4Accent5" styleLbl="alignNode1">
            <dgm:alg type="sp"/>
            <dgm:shape xmlns:r="http://schemas.openxmlformats.org/officeDocument/2006/relationships" type="ellipse" r:blip="">
              <dgm:adjLst/>
            </dgm:shape>
            <dgm:presOf/>
          </dgm:layoutNode>
          <dgm:layoutNode name="Child4Accent6" styleLbl="alignNode1">
            <dgm:alg type="sp"/>
            <dgm:shape xmlns:r="http://schemas.openxmlformats.org/officeDocument/2006/relationships" type="ellipse" r:blip="">
              <dgm:adjLst/>
            </dgm:shape>
            <dgm:presOf/>
          </dgm:layoutNode>
          <dgm:layoutNode name="Child4Accent7" styleLbl="alignNode1">
            <dgm:alg type="sp"/>
            <dgm:shape xmlns:r="http://schemas.openxmlformats.org/officeDocument/2006/relationships" type="ellipse" r:blip="">
              <dgm:adjLst/>
            </dgm:shape>
            <dgm:presOf/>
          </dgm:layoutNode>
          <dgm:layoutNode name="Child4Accent8" styleLbl="alignNode1">
            <dgm:alg type="sp"/>
            <dgm:shape xmlns:r="http://schemas.openxmlformats.org/officeDocument/2006/relationships" type="ellipse" r:blip="">
              <dgm:adjLst/>
            </dgm:shape>
            <dgm:presOf/>
          </dgm:layoutNode>
          <dgm:layoutNode name="Child4"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5" axis="ch" ptType="node" st="5" cnt="1">
          <dgm:layoutNode name="Child5Accent1" styleLbl="alignNode1">
            <dgm:alg type="sp"/>
            <dgm:shape xmlns:r="http://schemas.openxmlformats.org/officeDocument/2006/relationships" type="ellipse" r:blip="">
              <dgm:adjLst/>
            </dgm:shape>
            <dgm:presOf/>
          </dgm:layoutNode>
          <dgm:layoutNode name="Child5Accent2" styleLbl="alignNode1">
            <dgm:alg type="sp"/>
            <dgm:shape xmlns:r="http://schemas.openxmlformats.org/officeDocument/2006/relationships" type="ellipse" r:blip="">
              <dgm:adjLst/>
            </dgm:shape>
            <dgm:presOf/>
          </dgm:layoutNode>
          <dgm:layoutNode name="Child5Accent3" styleLbl="alignNode1">
            <dgm:alg type="sp"/>
            <dgm:shape xmlns:r="http://schemas.openxmlformats.org/officeDocument/2006/relationships" type="ellipse" r:blip="">
              <dgm:adjLst/>
            </dgm:shape>
            <dgm:presOf/>
          </dgm:layoutNode>
          <dgm:layoutNode name="Child5Accent4" styleLbl="alignNode1">
            <dgm:alg type="sp"/>
            <dgm:shape xmlns:r="http://schemas.openxmlformats.org/officeDocument/2006/relationships" type="ellipse" r:blip="">
              <dgm:adjLst/>
            </dgm:shape>
            <dgm:presOf/>
          </dgm:layoutNode>
          <dgm:layoutNode name="Child5Accent5" styleLbl="alignNode1">
            <dgm:alg type="sp"/>
            <dgm:shape xmlns:r="http://schemas.openxmlformats.org/officeDocument/2006/relationships" type="ellipse" r:blip="">
              <dgm:adjLst/>
            </dgm:shape>
            <dgm:presOf/>
          </dgm:layoutNode>
          <dgm:layoutNode name="Child5Accent6" styleLbl="alignNode1">
            <dgm:alg type="sp"/>
            <dgm:shape xmlns:r="http://schemas.openxmlformats.org/officeDocument/2006/relationships" type="ellipse" r:blip="">
              <dgm:adjLst/>
            </dgm:shape>
            <dgm:presOf/>
          </dgm:layoutNode>
          <dgm:layoutNode name="Child5Accent7" styleLbl="alignNode1">
            <dgm:alg type="sp"/>
            <dgm:shape xmlns:r="http://schemas.openxmlformats.org/officeDocument/2006/relationships" type="ellipse" r:blip="">
              <dgm:adjLst/>
            </dgm:shape>
            <dgm:presOf/>
          </dgm:layoutNode>
          <dgm:layoutNode name="Child5Accent8" styleLbl="alignNode1">
            <dgm:alg type="sp"/>
            <dgm:shape xmlns:r="http://schemas.openxmlformats.org/officeDocument/2006/relationships" type="ellipse" r:blip="">
              <dgm:adjLst/>
            </dgm:shape>
            <dgm:presOf/>
          </dgm:layoutNode>
          <dgm:layoutNode name="Child5Accent9" styleLbl="alignNode1">
            <dgm:alg type="sp"/>
            <dgm:shape xmlns:r="http://schemas.openxmlformats.org/officeDocument/2006/relationships" type="ellipse" r:blip="">
              <dgm:adjLst/>
            </dgm:shape>
            <dgm:presOf/>
          </dgm:layoutNode>
          <dgm:layoutNode name="Child5"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1/layout/ConvergingText">
  <dgm:title val="Converging Text"/>
  <dgm:desc val="Use to show multiple steps or parts that merge into a whole. Limited to one Level 1 shape that contains text and a maximum of five Level 2 shapes."/>
  <dgm:catLst>
    <dgm:cat type="process" pri="6500"/>
    <dgm:cat type="officeonline" pri="50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clrData>
  <dgm:layoutNode name="Name0">
    <dgm:varLst>
      <dgm:chMax/>
      <dgm:chPref val="1"/>
      <dgm:dir/>
      <dgm:animOne val="branch"/>
      <dgm:animLvl val="lvl"/>
      <dgm:resizeHandles/>
    </dgm:varLst>
    <dgm:choose name="Name1">
      <dgm:if name="Name2" func="var" arg="dir" op="equ" val="norm">
        <dgm:alg type="lin">
          <dgm:param type="linDir" val="fromL"/>
          <dgm:param type="vertAlign" val="mid"/>
          <dgm:param type="nodeVertAlign" val="mid"/>
          <dgm:param type="horzAlign" val="ctr"/>
        </dgm:alg>
      </dgm:if>
      <dgm:else name="Name3">
        <dgm:alg type="lin">
          <dgm:param type="linDir" val="fromR"/>
          <dgm:param type="vertAlign" val="mid"/>
          <dgm:param type="nodeVertAlign" val="mid"/>
          <dgm:param type="horzAlign" val="ctr"/>
        </dgm:alg>
      </dgm:else>
    </dgm:choose>
    <dgm:shape xmlns:r="http://schemas.openxmlformats.org/officeDocument/2006/relationships" r:blip="">
      <dgm:adjLst/>
    </dgm:shape>
    <dgm:constrLst>
      <dgm:constr type="primFontSz" for="des" forName="Parent" op="equ" val="65"/>
      <dgm:constr type="primFontSz" for="des" forName="Child1" op="equ" val="65"/>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w" for="ch" forName="composite" refType="w"/>
      <dgm:constr type="h" for="ch" forName="composite" refType="h"/>
      <dgm:constr type="sp" refType="w" refFor="ch" refForName="composite" op="equ" fact="0.05"/>
      <dgm:constr type="w" for="ch" forName="sibTrans" refType="w" refFor="ch" refForName="composite" op="equ" fact="0.05"/>
      <dgm:constr type="h" for="ch" forName="sibTrans" refType="w" refFor="ch" refForName="sibTrans" op="equ"/>
    </dgm:constrLst>
    <dgm:forEach name="nodesForEach" axis="ch" ptType="node">
      <dgm:layoutNode name="composite">
        <dgm:choose name="Name4">
          <dgm:if name="Name5" func="var" arg="dir" op="equ" val="norm">
            <dgm:choose name="Name6">
              <dgm:if name="Name7" axis="ch" ptType="node" func="cnt" op="equ" val="0">
                <dgm:alg type="composite">
                  <dgm:param type="ar" val="2.1059"/>
                </dgm:alg>
                <dgm:constrLst>
                  <dgm:constr type="l" for="ch" forName="Parent" refType="w" fact="0"/>
                  <dgm:constr type="t" for="ch" forName="Parent" refType="h" fact="0"/>
                  <dgm:constr type="w" for="ch" forName="Parent" refType="w" fact="0.4749"/>
                  <dgm:constr type="h" for="ch" forName="Parent" refType="h"/>
                  <dgm:constr type="l" for="ch" forName="ParentAccent1" refType="w" fact="0.9531"/>
                  <dgm:constr type="t" for="ch" forName="ParentAccent1" refType="h" fact="0.4506"/>
                  <dgm:constr type="w" for="ch" forName="ParentAccent1" refType="w" fact="0.0469"/>
                  <dgm:constr type="h" for="ch" forName="ParentAccent1" refType="h" fact="0.0988"/>
                  <dgm:constr type="l" for="ch" forName="ParentAccent2" refType="w" fact="0.8734"/>
                  <dgm:constr type="t" for="ch" forName="ParentAccent2" refType="h" fact="0.4506"/>
                  <dgm:constr type="w" for="ch" forName="ParentAccent2" refType="w" fact="0.0469"/>
                  <dgm:constr type="h" for="ch" forName="ParentAccent2" refType="h" fact="0.0988"/>
                  <dgm:constr type="l" for="ch" forName="ParentAccent3" refType="w" fact="0.7937"/>
                  <dgm:constr type="t" for="ch" forName="ParentAccent3" refType="h" fact="0.4506"/>
                  <dgm:constr type="w" for="ch" forName="ParentAccent3" refType="w" fact="0.0469"/>
                  <dgm:constr type="h" for="ch" forName="ParentAccent3" refType="h" fact="0.0988"/>
                  <dgm:constr type="l" for="ch" forName="ParentAccent4" refType="w" fact="0.714"/>
                  <dgm:constr type="t" for="ch" forName="ParentAccent4" refType="h" fact="0.4506"/>
                  <dgm:constr type="w" for="ch" forName="ParentAccent4" refType="w" fact="0.0469"/>
                  <dgm:constr type="h" for="ch" forName="ParentAccent4" refType="h" fact="0.0988"/>
                  <dgm:constr type="l" for="ch" forName="ParentAccent5" refType="w" fact="0.6343"/>
                  <dgm:constr type="t" for="ch" forName="ParentAccent5" refType="h" fact="0.4506"/>
                  <dgm:constr type="w" for="ch" forName="ParentAccent5" refType="w" fact="0.0469"/>
                  <dgm:constr type="h" for="ch" forName="ParentAccent5" refType="h" fact="0.0988"/>
                  <dgm:constr type="l" for="ch" forName="ParentAccent6" refType="w" fact="0.5076"/>
                  <dgm:constr type="t" for="ch" forName="ParentAccent6" refType="h" fact="0.4012"/>
                  <dgm:constr type="w" for="ch" forName="ParentAccent6" refType="w" fact="0.0939"/>
                  <dgm:constr type="h" for="ch" forName="ParentAccent6" refType="h" fact="0.1976"/>
                  <dgm:constr type="l" for="ch" forName="ParentAccent7" refType="w" fact="0.8766"/>
                  <dgm:constr type="t" for="ch" forName="ParentAccent7" refType="h" fact="0.2465"/>
                  <dgm:constr type="w" for="ch" forName="ParentAccent7" refType="w" fact="0.0469"/>
                  <dgm:constr type="h" for="ch" forName="ParentAccent7" refType="h" fact="0.0988"/>
                  <dgm:constr type="l" for="ch" forName="ParentAccent8" refType="w" fact="0.8766"/>
                  <dgm:constr type="t" for="ch" forName="ParentAccent8" refType="h" fact="0.6562"/>
                  <dgm:constr type="w" for="ch" forName="ParentAccent8" refType="w" fact="0.0469"/>
                  <dgm:constr type="h" for="ch" forName="ParentAccent8" refType="h" fact="0.0988"/>
                  <dgm:constr type="l" for="ch" forName="ParentAccent9" refType="w" fact="0.9185"/>
                  <dgm:constr type="t" for="ch" forName="ParentAccent9" refType="h" fact="0.3353"/>
                  <dgm:constr type="w" for="ch" forName="ParentAccent9" refType="w" fact="0.0469"/>
                  <dgm:constr type="h" for="ch" forName="ParentAccent9" refType="h" fact="0.0988"/>
                  <dgm:constr type="l" for="ch" forName="ParentAccent10" refType="w" fact="0.9213"/>
                  <dgm:constr type="t" for="ch" forName="ParentAccent10" refType="h" fact="0.5679"/>
                  <dgm:constr type="w" for="ch" forName="ParentAccent10" refType="w" fact="0.0469"/>
                  <dgm:constr type="h" for="ch" forName="ParentAccent10" refType="h" fact="0.0988"/>
                </dgm:constrLst>
              </dgm:if>
              <dgm:if name="Name8" axis="ch" ptType="node" func="cnt" op="equ" val="1">
                <dgm:alg type="composite">
                  <dgm:param type="ar" val="3.4411"/>
                </dgm:alg>
                <dgm:constrLst>
                  <dgm:constr type="l" for="ch" forName="Child1Accent1" refType="w" fact="0.284"/>
                  <dgm:constr type="t" for="ch" forName="Child1Accent1" refType="h" fact="0.4012"/>
                  <dgm:constr type="w" for="ch" forName="Child1Accent1" refType="w" fact="0.0574"/>
                  <dgm:constr type="h" for="ch" forName="Child1Accent1" refType="h" fact="0.1976"/>
                  <dgm:constr type="l" for="ch" forName="Child1Accent2" refType="w" fact="0.2272"/>
                  <dgm:constr type="t" for="ch" forName="Child1Accent2" refType="h" fact="0.4506"/>
                  <dgm:constr type="w" for="ch" forName="Child1Accent2" refType="w" fact="0.0287"/>
                  <dgm:constr type="h" for="ch" forName="Child1Accent2" refType="h" fact="0.0988"/>
                  <dgm:constr type="l" for="ch" forName="Child1Accent3" refType="w" fact="0.1705"/>
                  <dgm:constr type="t" for="ch" forName="Child1Accent3" refType="h" fact="0.4506"/>
                  <dgm:constr type="w" for="ch" forName="Child1Accent3" refType="w" fact="0.0287"/>
                  <dgm:constr type="h" for="ch" forName="Child1Accent3" refType="h" fact="0.0988"/>
                  <dgm:constr type="l" for="ch" forName="Child1Accent4" refType="w" fact="0.1137"/>
                  <dgm:constr type="t" for="ch" forName="Child1Accent4" refType="h" fact="0.4506"/>
                  <dgm:constr type="w" for="ch" forName="Child1Accent4" refType="w" fact="0.0287"/>
                  <dgm:constr type="h" for="ch" forName="Child1Accent4" refType="h" fact="0.0988"/>
                  <dgm:constr type="l" for="ch" forName="Child1Accent5" refType="w" fact="0.057"/>
                  <dgm:constr type="t" for="ch" forName="Child1Accent5" refType="h" fact="0.4506"/>
                  <dgm:constr type="w" for="ch" forName="Child1Accent5" refType="w" fact="0.0287"/>
                  <dgm:constr type="h" for="ch" forName="Child1Accent5" refType="h" fact="0.0988"/>
                  <dgm:constr type="l" for="ch" forName="Child1Accent6" refType="w" fact="0.0002"/>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ParentAccent1" refType="w" fact="0.9713"/>
                  <dgm:constr type="t" for="ch" forName="ParentAccent1" refType="h" fact="0.4506"/>
                  <dgm:constr type="w" for="ch" forName="ParentAccent1" refType="w" fact="0.0287"/>
                  <dgm:constr type="h" for="ch" forName="ParentAccent1" refType="h" fact="0.0988"/>
                  <dgm:constr type="l" for="ch" forName="ParentAccent2" refType="w" fact="0.9187"/>
                  <dgm:constr type="t" for="ch" forName="ParentAccent2" refType="h" fact="0.4506"/>
                  <dgm:constr type="w" for="ch" forName="ParentAccent2" refType="w" fact="0.0287"/>
                  <dgm:constr type="h" for="ch" forName="ParentAccent2" refType="h" fact="0.0988"/>
                  <dgm:constr type="l" for="ch" forName="ParentAccent3" refType="w" fact="0.8661"/>
                  <dgm:constr type="t" for="ch" forName="ParentAccent3" refType="h" fact="0.4506"/>
                  <dgm:constr type="w" for="ch" forName="ParentAccent3" refType="w" fact="0.0287"/>
                  <dgm:constr type="h" for="ch" forName="ParentAccent3" refType="h" fact="0.0988"/>
                  <dgm:constr type="l" for="ch" forName="ParentAccent4" refType="w" fact="0.8136"/>
                  <dgm:constr type="t" for="ch" forName="ParentAccent4" refType="h" fact="0.4506"/>
                  <dgm:constr type="w" for="ch" forName="ParentAccent4" refType="w" fact="0.0287"/>
                  <dgm:constr type="h" for="ch" forName="ParentAccent4" refType="h" fact="0.0988"/>
                  <dgm:constr type="l" for="ch" forName="ParentAccent5" refType="w" fact="0.761"/>
                  <dgm:constr type="t" for="ch" forName="ParentAccent5" refType="h" fact="0.4506"/>
                  <dgm:constr type="w" for="ch" forName="ParentAccent5" refType="w" fact="0.0287"/>
                  <dgm:constr type="h" for="ch" forName="ParentAccent5" refType="h" fact="0.0988"/>
                  <dgm:constr type="l" for="ch" forName="ParentAccent6" refType="w" fact="0.6797"/>
                  <dgm:constr type="t" for="ch" forName="ParentAccent6" refType="h" fact="0.4012"/>
                  <dgm:constr type="w" for="ch" forName="ParentAccent6" refType="w" fact="0.0574"/>
                  <dgm:constr type="h" for="ch" forName="ParentAccent6" refType="h" fact="0.1976"/>
                  <dgm:constr type="l" for="ch" forName="ParentAccent7" refType="w" fact="0.9245"/>
                  <dgm:constr type="t" for="ch" forName="ParentAccent7" refType="h" fact="0.2465"/>
                  <dgm:constr type="w" for="ch" forName="ParentAccent7" refType="w" fact="0.0287"/>
                  <dgm:constr type="h" for="ch" forName="ParentAccent7" refType="h" fact="0.0988"/>
                  <dgm:constr type="l" for="ch" forName="ParentAccent8" refType="w" fact="0.9245"/>
                  <dgm:constr type="t" for="ch" forName="ParentAccent8" refType="h" fact="0.6562"/>
                  <dgm:constr type="w" for="ch" forName="ParentAccent8" refType="w" fact="0.0287"/>
                  <dgm:constr type="h" for="ch" forName="ParentAccent8" refType="h" fact="0.0988"/>
                  <dgm:constr type="l" for="ch" forName="ParentAccent9" refType="w" fact="0.9501"/>
                  <dgm:constr type="t" for="ch" forName="ParentAccent9" refType="h" fact="0.3353"/>
                  <dgm:constr type="w" for="ch" forName="ParentAccent9" refType="w" fact="0.0287"/>
                  <dgm:constr type="h" for="ch" forName="ParentAccent9" refType="h" fact="0.0988"/>
                  <dgm:constr type="l" for="ch" forName="ParentAccent10" refType="w" fact="0.9518"/>
                  <dgm:constr type="t" for="ch" forName="ParentAccent10" refType="h" fact="0.5679"/>
                  <dgm:constr type="w" for="ch" forName="ParentAccent10" refType="w" fact="0.0287"/>
                  <dgm:constr type="h" for="ch" forName="ParentAccent10" refType="h" fact="0.0988"/>
                  <dgm:constr type="l" for="ch" forName="Child1" refType="w" fact="0"/>
                  <dgm:constr type="t" for="ch" forName="Child1" refType="h" fact="0.1978"/>
                  <dgm:constr type="w" for="ch" forName="Child1" refType="w" fact="0.2544"/>
                  <dgm:constr type="h" for="ch" forName="Child1" refType="h" fact="0.2541"/>
                  <dgm:constr type="l" for="ch" forName="Parent" refType="w" fact="0.3653"/>
                  <dgm:constr type="t" for="ch" forName="Parent" refType="h" fact="0"/>
                  <dgm:constr type="w" for="ch" forName="Parent" refType="w" fact="0.2906"/>
                  <dgm:constr type="h" for="ch" forName="Parent" refType="h"/>
                </dgm:constrLst>
              </dgm:if>
              <dgm:if name="Name9" axis="ch" ptType="node" func="cnt" op="equ" val="2">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1" refType="w" fact="0.3436"/>
                  <dgm:constr type="t" for="ch" forName="Child2Accent1" refType="h" fact="0.8153"/>
                  <dgm:constr type="w" for="ch" forName="Child2Accent1" refType="w" fact="0.0574"/>
                  <dgm:constr type="h" for="ch" forName="Child2Accent1" refType="h" fact="0.1217"/>
                  <dgm:constr type="l" for="ch" forName="Child2Accent2" refType="w" fact="0.3068"/>
                  <dgm:constr type="t" for="ch" forName="Child2Accent2" refType="h" fact="0.9392"/>
                  <dgm:constr type="w" for="ch" forName="Child2Accent2" refType="w" fact="0.0287"/>
                  <dgm:constr type="h" for="ch" forName="Child2Accent2" refType="h" fact="0.0608"/>
                  <dgm:constr type="l" for="ch" forName="Child2Accent3" refType="w" fact="0.2455"/>
                  <dgm:constr type="t" for="ch" forName="Child2Accent3" refType="h" fact="0.9392"/>
                  <dgm:constr type="w" for="ch" forName="Child2Accent3" refType="w" fact="0.0287"/>
                  <dgm:constr type="h" for="ch" forName="Child2Accent3" refType="h" fact="0.0608"/>
                  <dgm:constr type="l" for="ch" forName="Child2Accent4" refType="w" fact="0.1842"/>
                  <dgm:constr type="t" for="ch" forName="Child2Accent4" refType="h" fact="0.9392"/>
                  <dgm:constr type="w" for="ch" forName="Child2Accent4" refType="w" fact="0.0287"/>
                  <dgm:constr type="h" for="ch" forName="Child2Accent4" refType="h" fact="0.0608"/>
                  <dgm:constr type="l" for="ch" forName="Child2Accent5" refType="w" fact="0.1229"/>
                  <dgm:constr type="t" for="ch" forName="Child2Accent5" refType="h" fact="0.9392"/>
                  <dgm:constr type="w" for="ch" forName="Child2Accent5" refType="w" fact="0.0287"/>
                  <dgm:constr type="h" for="ch" forName="Child2Accent5" refType="h" fact="0.0608"/>
                  <dgm:constr type="l" for="ch" forName="Child2Accent6" refType="w" fact="0.0615"/>
                  <dgm:constr type="t" for="ch" forName="Child2Accent6" refType="h" fact="0.9392"/>
                  <dgm:constr type="w" for="ch" forName="Child2Accent6" refType="w" fact="0.0287"/>
                  <dgm:constr type="h" for="ch" forName="Child2Accent6" refType="h" fact="0.0608"/>
                  <dgm:constr type="l" for="ch" forName="Child2Accent7" refType="w" fact="0.0002"/>
                  <dgm:constr type="t" for="ch" forName="Child2Accent7" refType="h" fact="0.9392"/>
                  <dgm:constr type="w" for="ch" forName="Child2Accent7" refType="w" fact="0.0287"/>
                  <dgm:constr type="h" for="ch" forName="Child2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2" refType="w" fact="0"/>
                  <dgm:constr type="t" for="ch" forName="Child2" refType="h" fact="0.7822"/>
                  <dgm:constr type="w" for="ch" forName="Child2" refType="w" fact="0.336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0" axis="ch" ptType="node" func="cnt" op="equ" val="3">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2Accent1" refType="w" fact="0.284"/>
                  <dgm:constr type="t" for="ch" forName="Child2Accent1" refType="h" fact="0.5207"/>
                  <dgm:constr type="w" for="ch" forName="Child2Accent1" refType="w" fact="0.0574"/>
                  <dgm:constr type="h" for="ch" forName="Child2Accent1" refType="h" fact="0.1217"/>
                  <dgm:constr type="l" for="ch" forName="Child2Accent2" refType="w" fact="0.2272"/>
                  <dgm:constr type="t" for="ch" forName="Child2Accent2" refType="h" fact="0.5511"/>
                  <dgm:constr type="w" for="ch" forName="Child2Accent2" refType="w" fact="0.0287"/>
                  <dgm:constr type="h" for="ch" forName="Child2Accent2" refType="h" fact="0.0608"/>
                  <dgm:constr type="l" for="ch" forName="Child2Accent3" refType="w" fact="0.1705"/>
                  <dgm:constr type="t" for="ch" forName="Child2Accent3" refType="h" fact="0.5511"/>
                  <dgm:constr type="w" for="ch" forName="Child2Accent3" refType="w" fact="0.0287"/>
                  <dgm:constr type="h" for="ch" forName="Child2Accent3" refType="h" fact="0.0608"/>
                  <dgm:constr type="l" for="ch" forName="Child2Accent4" refType="w" fact="0.1137"/>
                  <dgm:constr type="t" for="ch" forName="Child2Accent4" refType="h" fact="0.5511"/>
                  <dgm:constr type="w" for="ch" forName="Child2Accent4" refType="w" fact="0.0287"/>
                  <dgm:constr type="h" for="ch" forName="Child2Accent4"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2Accent5" refType="w" fact="0.057"/>
                  <dgm:constr type="t" for="ch" forName="Child2Accent5" refType="h" fact="0.5511"/>
                  <dgm:constr type="w" for="ch" forName="Child2Accent5" refType="w" fact="0.0287"/>
                  <dgm:constr type="h" for="ch" forName="Child2Accent5"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6" refType="w" fact="0.0002"/>
                  <dgm:constr type="t" for="ch" forName="Child2Accent6" refType="h" fact="0.5511"/>
                  <dgm:constr type="w" for="ch" forName="Child2Accent6" refType="w" fact="0.0287"/>
                  <dgm:constr type="h" for="ch" forName="Child2Accent6" refType="h" fact="0.0608"/>
                  <dgm:constr type="l" for="ch" forName="Child2Accent7" refType="w" fact="0"/>
                  <dgm:constr type="t" for="ch" forName="Child2Accent7" refType="h" fact="0"/>
                  <dgm:constr type="w" for="ch" forName="Child2Accent7" refType="w" fact="0"/>
                  <dgm:constr type="h" for="ch" forName="Child2Accent7" refType="h" fact="0"/>
                  <dgm:constr type="l" for="ch" forName="Child3Accent1" refType="w" fact="0.3436"/>
                  <dgm:constr type="t" for="ch" forName="Child3Accent1" refType="h" fact="0.8153"/>
                  <dgm:constr type="w" for="ch" forName="Child3Accent1" refType="w" fact="0.0574"/>
                  <dgm:constr type="h" for="ch" forName="Child3Accent1" refType="h" fact="0.1217"/>
                  <dgm:constr type="l" for="ch" forName="Child3Accent2" refType="w" fact="0.3068"/>
                  <dgm:constr type="t" for="ch" forName="Child3Accent2" refType="h" fact="0.9392"/>
                  <dgm:constr type="w" for="ch" forName="Child3Accent2" refType="w" fact="0.0287"/>
                  <dgm:constr type="h" for="ch" forName="Child3Accent2" refType="h" fact="0.0608"/>
                  <dgm:constr type="l" for="ch" forName="Child3Accent3" refType="w" fact="0.2455"/>
                  <dgm:constr type="t" for="ch" forName="Child3Accent3" refType="h" fact="0.9392"/>
                  <dgm:constr type="w" for="ch" forName="Child3Accent3" refType="w" fact="0.0287"/>
                  <dgm:constr type="h" for="ch" forName="Child3Accent3" refType="h" fact="0.0608"/>
                  <dgm:constr type="l" for="ch" forName="Child3Accent4" refType="w" fact="0.1842"/>
                  <dgm:constr type="t" for="ch" forName="Child3Accent4" refType="h" fact="0.9392"/>
                  <dgm:constr type="w" for="ch" forName="Child3Accent4" refType="w" fact="0.0287"/>
                  <dgm:constr type="h" for="ch" forName="Child3Accent4" refType="h" fact="0.0608"/>
                  <dgm:constr type="l" for="ch" forName="Child3Accent5" refType="w" fact="0.1229"/>
                  <dgm:constr type="t" for="ch" forName="Child3Accent5" refType="h" fact="0.9392"/>
                  <dgm:constr type="w" for="ch" forName="Child3Accent5" refType="w" fact="0.0287"/>
                  <dgm:constr type="h" for="ch" forName="Child3Accent5" refType="h" fact="0.0608"/>
                  <dgm:constr type="l" for="ch" forName="Child3Accent6" refType="w" fact="0.0615"/>
                  <dgm:constr type="t" for="ch" forName="Child3Accent6" refType="h" fact="0.9392"/>
                  <dgm:constr type="w" for="ch" forName="Child3Accent6" refType="w" fact="0.0287"/>
                  <dgm:constr type="h" for="ch" forName="Child3Accent6" refType="h" fact="0.0608"/>
                  <dgm:constr type="l" for="ch" forName="Child3Accent7" refType="w" fact="0.0002"/>
                  <dgm:constr type="t" for="ch" forName="Child3Accent7" refType="h" fact="0.9392"/>
                  <dgm:constr type="w" for="ch" forName="Child3Accent7" refType="w" fact="0.0287"/>
                  <dgm:constr type="h" for="ch" forName="Child3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3" refType="w" fact="0"/>
                  <dgm:constr type="t" for="ch" forName="Child3" refType="h" fact="0.7822"/>
                  <dgm:constr type="w" for="ch" forName="Child3" refType="w" fact="0.3364"/>
                  <dgm:constr type="h" for="ch" forName="Child3" refType="h" fact="0.1564"/>
                  <dgm:constr type="l" for="ch" forName="Child2" refType="w" fact="0"/>
                  <dgm:constr type="t" for="ch" forName="Child2" refType="h" fact="0.3955"/>
                  <dgm:constr type="w" for="ch" forName="Child2" refType="w" fact="0.254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1" axis="ch" ptType="node" func="cnt" op="equ" val="4">
                <dgm:alg type="composite">
                  <dgm:param type="ar" val="1.8304"/>
                </dgm:alg>
                <dgm:constrLst>
                  <dgm:constr type="l" for="ch" forName="Parent" refType="w" fact="0.3771"/>
                  <dgm:constr type="t" for="ch" forName="Parent" refType="h" fact="0.2946"/>
                  <dgm:constr type="w" for="ch" forName="Parent" refType="w" fact="0.2862"/>
                  <dgm:constr type="h" for="ch" forName="Parent" refType="h" fact="0.5239"/>
                  <dgm:constr type="l" for="ch" forName="Child1Accent1" refType="w" fact="0.3904"/>
                  <dgm:constr type="t" for="ch" forName="Child1Accent1" refType="h" fact="0.2104"/>
                  <dgm:constr type="w" for="ch" forName="Child1Accent1" refType="w" fact="0.0566"/>
                  <dgm:constr type="h" for="ch" forName="Child1Accent1" refType="h" fact="0.1035"/>
                  <dgm:constr type="l" for="ch" forName="Child1Accent3" refType="w" fact="0.3001"/>
                  <dgm:constr type="t" for="ch" forName="Child1Accent3" refType="h" fact="0.128"/>
                  <dgm:constr type="w" for="ch" forName="Child1Accent3" refType="w" fact="0.0283"/>
                  <dgm:constr type="h" for="ch" forName="Child1Accent3" refType="h" fact="0.0518"/>
                  <dgm:constr type="l" for="ch" forName="Child1Accent4" refType="w" fact="0.2418"/>
                  <dgm:constr type="t" for="ch" forName="Child1Accent4" refType="h" fact="0.128"/>
                  <dgm:constr type="w" for="ch" forName="Child1Accent4" refType="w" fact="0.0283"/>
                  <dgm:constr type="h" for="ch" forName="Child1Accent4" refType="h" fact="0.0518"/>
                  <dgm:constr type="l" for="ch" forName="Child1Accent5" refType="w" fact="0.1835"/>
                  <dgm:constr type="t" for="ch" forName="Child1Accent5" refType="h" fact="0.128"/>
                  <dgm:constr type="w" for="ch" forName="Child1Accent5" refType="w" fact="0.0283"/>
                  <dgm:constr type="h" for="ch" forName="Child1Accent5" refType="h" fact="0.0518"/>
                  <dgm:constr type="l" for="ch" forName="Child1Accent6" refType="w" fact="0.1252"/>
                  <dgm:constr type="t" for="ch" forName="Child1Accent6" refType="h" fact="0.128"/>
                  <dgm:constr type="w" for="ch" forName="Child1Accent6" refType="w" fact="0.0283"/>
                  <dgm:constr type="h" for="ch" forName="Child1Accent6" refType="h" fact="0.0518"/>
                  <dgm:constr type="l" for="ch" forName="Child3Accent1" refType="w" fact="0.3158"/>
                  <dgm:constr type="t" for="ch" forName="Child3Accent1" refType="h" fact="0.6212"/>
                  <dgm:constr type="w" for="ch" forName="Child3Accent1" refType="w" fact="0.0566"/>
                  <dgm:constr type="h" for="ch" forName="Child3Accent1" refType="h" fact="0.1035"/>
                  <dgm:constr type="l" for="ch" forName="Child3Accent2" refType="w" fact="0.2689"/>
                  <dgm:constr type="t" for="ch" forName="Child3Accent2" refType="h" fact="0.6828"/>
                  <dgm:constr type="w" for="ch" forName="Child3Accent2" refType="w" fact="0.0283"/>
                  <dgm:constr type="h" for="ch" forName="Child3Accent2" refType="h" fact="0.0518"/>
                  <dgm:constr type="l" for="ch" forName="Child3Accent4" refType="w" fact="0.1614"/>
                  <dgm:constr type="t" for="ch" forName="Child3Accent4" refType="h" fact="0.6828"/>
                  <dgm:constr type="w" for="ch" forName="Child3Accent4" refType="w" fact="0.0283"/>
                  <dgm:constr type="h" for="ch" forName="Child3Accent4" refType="h" fact="0.0518"/>
                  <dgm:constr type="l" for="ch" forName="Child3Accent5" refType="w" fact="0.1077"/>
                  <dgm:constr type="t" for="ch" forName="Child3Accent5" refType="h" fact="0.6828"/>
                  <dgm:constr type="w" for="ch" forName="Child3Accent5" refType="w" fact="0.0283"/>
                  <dgm:constr type="h" for="ch" forName="Child3Accent5" refType="h" fact="0.0518"/>
                  <dgm:constr type="l" for="ch" forName="Child1Accent7" refType="w" fact="0.0668"/>
                  <dgm:constr type="t" for="ch" forName="Child1Accent7" refType="h" fact="0.128"/>
                  <dgm:constr type="w" for="ch" forName="Child1Accent7" refType="w" fact="0.0283"/>
                  <dgm:constr type="h" for="ch" forName="Child1Accent7" refType="h" fact="0.0518"/>
                  <dgm:constr type="l" for="ch" forName="Child3Accent6" refType="w" fact="0.0539"/>
                  <dgm:constr type="t" for="ch" forName="Child3Accent6" refType="h" fact="0.6828"/>
                  <dgm:constr type="w" for="ch" forName="Child3Accent6" refType="w" fact="0.0283"/>
                  <dgm:constr type="h" for="ch" forName="Child3Accent6" refType="h" fact="0.0518"/>
                  <dgm:constr type="l" for="ch" forName="Child1Accent8" refType="w" fact="0.0085"/>
                  <dgm:constr type="t" for="ch" forName="Child1Accent8" refType="h" fact="0.128"/>
                  <dgm:constr type="w" for="ch" forName="Child1Accent8" refType="w" fact="0.0283"/>
                  <dgm:constr type="h" for="ch" forName="Child1Accent8" refType="h" fact="0.0518"/>
                  <dgm:constr type="l" for="ch" forName="Child1Accent9" refType="w" fact="0"/>
                  <dgm:constr type="t" for="ch" forName="Child1Accent9" refType="h" fact="0"/>
                  <dgm:constr type="w" for="ch" forName="Child1Accent9" refType="w" fact="0"/>
                  <dgm:constr type="h" for="ch" forName="Child1Accent9" refType="h" fact="0"/>
                  <dgm:constr type="l" for="ch" forName="Child3Accent7" refType="w" fact="0.0002"/>
                  <dgm:constr type="t" for="ch" forName="Child3Accent7" refType="h" fact="0.6828"/>
                  <dgm:constr type="w" for="ch" forName="Child3Accent7" refType="w" fact="0.0283"/>
                  <dgm:constr type="h" for="ch" forName="Child3Accent7" refType="h" fact="0.0518"/>
                  <dgm:constr type="l" for="ch" forName="Child4Accent1" refType="w" fact="0.3904"/>
                  <dgm:constr type="t" for="ch" forName="Child4Accent1" refType="h" fact="0.8"/>
                  <dgm:constr type="w" for="ch" forName="Child4Accent1" refType="w" fact="0.0566"/>
                  <dgm:constr type="h" for="ch" forName="Child4Accent1" refType="h" fact="0.1035"/>
                  <dgm:constr type="l" for="ch" forName="Child4Accent3" refType="w" fact="0.2998"/>
                  <dgm:constr type="t" for="ch" forName="Child4Accent3" refType="h" fact="0.9482"/>
                  <dgm:constr type="w" for="ch" forName="Child4Accent3" refType="w" fact="0.0283"/>
                  <dgm:constr type="h" for="ch" forName="Child4Accent3" refType="h" fact="0.0518"/>
                  <dgm:constr type="l" for="ch" forName="Child4Accent4" refType="w" fact="0.2415"/>
                  <dgm:constr type="t" for="ch" forName="Child4Accent4" refType="h" fact="0.9482"/>
                  <dgm:constr type="w" for="ch" forName="Child4Accent4" refType="w" fact="0.0283"/>
                  <dgm:constr type="h" for="ch" forName="Child4Accent4" refType="h" fact="0.0518"/>
                  <dgm:constr type="l" for="ch" forName="Child4Accent5" refType="w" fact="0.1833"/>
                  <dgm:constr type="t" for="ch" forName="Child4Accent5" refType="h" fact="0.9482"/>
                  <dgm:constr type="w" for="ch" forName="Child4Accent5" refType="w" fact="0.0283"/>
                  <dgm:constr type="h" for="ch" forName="Child4Accent5" refType="h" fact="0.0518"/>
                  <dgm:constr type="l" for="ch" forName="Child4Accent6" refType="w" fact="0.1251"/>
                  <dgm:constr type="t" for="ch" forName="Child4Accent6" refType="h" fact="0.9482"/>
                  <dgm:constr type="w" for="ch" forName="Child4Accent6" refType="w" fact="0.0283"/>
                  <dgm:constr type="h" for="ch" forName="Child4Accent6" refType="h" fact="0.0518"/>
                  <dgm:constr type="l" for="ch" forName="Child4Accent7" refType="w" fact="0.0668"/>
                  <dgm:constr type="t" for="ch" forName="Child4Accent7" refType="h" fact="0.9482"/>
                  <dgm:constr type="w" for="ch" forName="Child4Accent7" refType="w" fact="0.0283"/>
                  <dgm:constr type="h" for="ch" forName="Child4Accent7" refType="h" fact="0.0518"/>
                  <dgm:constr type="l" for="ch" forName="Child4Accent8" refType="w" fact="0.0086"/>
                  <dgm:constr type="t" for="ch" forName="Child4Accent8" refType="h" fact="0.9482"/>
                  <dgm:constr type="w" for="ch" forName="Child4Accent8" refType="w" fact="0.0283"/>
                  <dgm:constr type="h" for="ch" forName="Child4Accent8" refType="h" fact="0.0518"/>
                  <dgm:constr type="l" for="ch" forName="Child2Accent1" refType="w" fact="0.3158"/>
                  <dgm:constr type="t" for="ch" forName="Child2Accent1" refType="h" fact="0.3725"/>
                  <dgm:constr type="w" for="ch" forName="Child2Accent1" refType="w" fact="0.0566"/>
                  <dgm:constr type="h" for="ch" forName="Child2Accent1" refType="h" fact="0.1035"/>
                  <dgm:constr type="l" for="ch" forName="Child4Accent2" refType="w" fact="0.358"/>
                  <dgm:constr type="t" for="ch" forName="Child4Accent2" refType="h" fact="0.8993"/>
                  <dgm:constr type="w" for="ch" forName="Child4Accent2" refType="w" fact="0.0283"/>
                  <dgm:constr type="h" for="ch" forName="Child4Accent2" refType="h" fact="0.0518"/>
                  <dgm:constr type="l" for="ch" forName="Child1Accent2" refType="w" fact="0.3585"/>
                  <dgm:constr type="t" for="ch" forName="Child1Accent2" refType="h" fact="0.162"/>
                  <dgm:constr type="w" for="ch" forName="Child1Accent2" refType="w" fact="0.0283"/>
                  <dgm:constr type="h" for="ch" forName="Child1Accent2" refType="h" fact="0.0518"/>
                  <dgm:constr type="l" for="ch" forName="Child3Accent3" refType="w" fact="0.2151"/>
                  <dgm:constr type="t" for="ch" forName="Child3Accent3" refType="h" fact="0.6828"/>
                  <dgm:constr type="w" for="ch" forName="Child3Accent3" refType="w" fact="0.0283"/>
                  <dgm:constr type="h" for="ch" forName="Child3Accent3" refType="h" fact="0.0518"/>
                  <dgm:constr type="l" for="ch" forName="Child2Accent2" refType="w" fact="0.2689"/>
                  <dgm:constr type="t" for="ch" forName="Child2Accent2" refType="h" fact="0.3937"/>
                  <dgm:constr type="w" for="ch" forName="Child2Accent2" refType="w" fact="0.0283"/>
                  <dgm:constr type="h" for="ch" forName="Child2Accent2" refType="h" fact="0.0518"/>
                  <dgm:constr type="l" for="ch" forName="Child2Accent4" refType="w" fact="0.1614"/>
                  <dgm:constr type="t" for="ch" forName="Child2Accent4" refType="h" fact="0.3937"/>
                  <dgm:constr type="w" for="ch" forName="Child2Accent4" refType="w" fact="0.0283"/>
                  <dgm:constr type="h" for="ch" forName="Child2Accent4" refType="h" fact="0.0518"/>
                  <dgm:constr type="l" for="ch" forName="Child2Accent5" refType="w" fact="0.1077"/>
                  <dgm:constr type="t" for="ch" forName="Child2Accent5" refType="h" fact="0.3937"/>
                  <dgm:constr type="w" for="ch" forName="Child2Accent5" refType="w" fact="0.0283"/>
                  <dgm:constr type="h" for="ch" forName="Child2Accent5" refType="h" fact="0.0518"/>
                  <dgm:constr type="l" for="ch" forName="Child2Accent6" refType="w" fact="0.0539"/>
                  <dgm:constr type="t" for="ch" forName="Child2Accent6" refType="h" fact="0.3937"/>
                  <dgm:constr type="w" for="ch" forName="Child2Accent6" refType="w" fact="0.0283"/>
                  <dgm:constr type="h" for="ch" forName="Child2Accent6" refType="h" fact="0.0518"/>
                  <dgm:constr type="l" for="ch" forName="Child2Accent7" refType="w" fact="0.0002"/>
                  <dgm:constr type="t" for="ch" forName="Child2Accent7" refType="h" fact="0.3937"/>
                  <dgm:constr type="w" for="ch" forName="Child2Accent7" refType="w" fact="0.0283"/>
                  <dgm:constr type="h" for="ch" forName="Child2Accent7" refType="h" fact="0.0518"/>
                  <dgm:constr type="l" for="ch" forName="Child2Accent3" refType="w" fact="0.2151"/>
                  <dgm:constr type="t" for="ch" forName="Child2Accent3" refType="h" fact="0.3937"/>
                  <dgm:constr type="w" for="ch" forName="Child2Accent3" refType="w" fact="0.0283"/>
                  <dgm:constr type="h" for="ch" forName="Child2Accent3" refType="h" fact="0.0518"/>
                  <dgm:constr type="l" for="ch" forName="ParentAccent1" refType="w" fact="0.9717"/>
                  <dgm:constr type="t" for="ch" forName="ParentAccent1" refType="h" fact="0.5316"/>
                  <dgm:constr type="w" for="ch" forName="ParentAccent1" refType="w" fact="0.0283"/>
                  <dgm:constr type="h" for="ch" forName="ParentAccent1" refType="h" fact="0.0518"/>
                  <dgm:constr type="l" for="ch" forName="ParentAccent2" refType="w" fact="0.9199"/>
                  <dgm:constr type="t" for="ch" forName="ParentAccent2" refType="h" fact="0.5316"/>
                  <dgm:constr type="w" for="ch" forName="ParentAccent2" refType="w" fact="0.0283"/>
                  <dgm:constr type="h" for="ch" forName="ParentAccent2" refType="h" fact="0.0518"/>
                  <dgm:constr type="l" for="ch" forName="ParentAccent3" refType="w" fact="0.8682"/>
                  <dgm:constr type="t" for="ch" forName="ParentAccent3" refType="h" fact="0.5316"/>
                  <dgm:constr type="w" for="ch" forName="ParentAccent3" refType="w" fact="0.0283"/>
                  <dgm:constr type="h" for="ch" forName="ParentAccent3" refType="h" fact="0.0518"/>
                  <dgm:constr type="l" for="ch" forName="ParentAccent4" refType="w" fact="0.8164"/>
                  <dgm:constr type="t" for="ch" forName="ParentAccent4" refType="h" fact="0.5316"/>
                  <dgm:constr type="w" for="ch" forName="ParentAccent4" refType="w" fact="0.0283"/>
                  <dgm:constr type="h" for="ch" forName="ParentAccent4" refType="h" fact="0.0518"/>
                  <dgm:constr type="l" for="ch" forName="ParentAccent5" refType="w" fact="0.7646"/>
                  <dgm:constr type="t" for="ch" forName="ParentAccent5" refType="h" fact="0.5316"/>
                  <dgm:constr type="w" for="ch" forName="ParentAccent5" refType="w" fact="0.0283"/>
                  <dgm:constr type="h" for="ch" forName="ParentAccent5" refType="h" fact="0.0518"/>
                  <dgm:constr type="l" for="ch" forName="ParentAccent6" refType="w" fact="0.6846"/>
                  <dgm:constr type="t" for="ch" forName="ParentAccent6" refType="h" fact="0.5057"/>
                  <dgm:constr type="w" for="ch" forName="ParentAccent6" refType="w" fact="0.0566"/>
                  <dgm:constr type="h" for="ch" forName="ParentAccent6" refType="h" fact="0.1035"/>
                  <dgm:constr type="l" for="ch" forName="ParentAccent7" refType="w" fact="0.9256"/>
                  <dgm:constr type="t" for="ch" forName="ParentAccent7" refType="h" fact="0.4247"/>
                  <dgm:constr type="w" for="ch" forName="ParentAccent7" refType="w" fact="0.0283"/>
                  <dgm:constr type="h" for="ch" forName="ParentAccent7" refType="h" fact="0.0518"/>
                  <dgm:constr type="l" for="ch" forName="ParentAccent8" refType="w" fact="0.9256"/>
                  <dgm:constr type="t" for="ch" forName="ParentAccent8" refType="h" fact="0.6392"/>
                  <dgm:constr type="w" for="ch" forName="ParentAccent8" refType="w" fact="0.0283"/>
                  <dgm:constr type="h" for="ch" forName="ParentAccent8" refType="h" fact="0.0518"/>
                  <dgm:constr type="l" for="ch" forName="ParentAccent9" refType="w" fact="0.9509"/>
                  <dgm:constr type="t" for="ch" forName="ParentAccent9" refType="h" fact="0.4712"/>
                  <dgm:constr type="w" for="ch" forName="ParentAccent9" refType="w" fact="0.0283"/>
                  <dgm:constr type="h" for="ch" forName="ParentAccent9" refType="h" fact="0.0518"/>
                  <dgm:constr type="l" for="ch" forName="ParentAccent10" refType="w" fact="0.9525"/>
                  <dgm:constr type="t" for="ch" forName="ParentAccent10" refType="h" fact="0.593"/>
                  <dgm:constr type="w" for="ch" forName="ParentAccent10" refType="w" fact="0.0283"/>
                  <dgm:constr type="h" for="ch" forName="ParentAccent10" refType="h" fact="0.0518"/>
                  <dgm:constr type="l" for="ch" forName="Child4" refType="w" fact="0.0081"/>
                  <dgm:constr type="t" for="ch" forName="Child4" refType="h" fact="0.8184"/>
                  <dgm:constr type="w" for="ch" forName="Child4" refType="w" fact="0.3192"/>
                  <dgm:constr type="h" for="ch" forName="Child4" refType="h" fact="0.1294"/>
                  <dgm:constr type="l" for="ch" forName="Child3" refType="w" fact="0"/>
                  <dgm:constr type="t" for="ch" forName="Child3" refType="h" fact="0.5547"/>
                  <dgm:constr type="w" for="ch" forName="Child3" refType="w" fact="0.297"/>
                  <dgm:constr type="h" for="ch" forName="Child3" refType="h" fact="0.1294"/>
                  <dgm:constr type="l" for="ch" forName="Child2" refType="w" fact="0"/>
                  <dgm:constr type="t" for="ch" forName="Child2" refType="h" fact="0.2662"/>
                  <dgm:constr type="w" for="ch" forName="Child2" refType="w" fact="0.297"/>
                  <dgm:constr type="h" for="ch" forName="Child2" refType="h" fact="0.1294"/>
                  <dgm:constr type="l" for="ch" forName="Child1" refType="w" fact="0.0081"/>
                  <dgm:constr type="t" for="ch" forName="Child1" refType="h" fact="0"/>
                  <dgm:constr type="w" for="ch" forName="Child1" refType="w" fact="0.3192"/>
                  <dgm:constr type="h" for="ch" forName="Child1" refType="h" fact="0.1294"/>
                </dgm:constrLst>
              </dgm:if>
              <dgm:else name="Name12">
                <dgm:alg type="composite">
                  <dgm:param type="ar" val="1.3278"/>
                </dgm:alg>
                <dgm:constrLst>
                  <dgm:constr type="l" for="ch" forName="Child2Accent1" refType="w" fact="0.3436"/>
                  <dgm:constr type="t" for="ch" forName="Child2Accent1" refType="h" fact="0.3184"/>
                  <dgm:constr type="w" for="ch" forName="Child2Accent1" refType="w" fact="0.0574"/>
                  <dgm:constr type="h" for="ch" forName="Child2Accent1" refType="h" fact="0.0763"/>
                  <dgm:constr type="l" for="ch" forName="Child2Accent2" refType="w" fact="0.3068"/>
                  <dgm:constr type="t" for="ch" forName="Child2Accent2" refType="h" fact="0.2781"/>
                  <dgm:constr type="w" for="ch" forName="Child2Accent2" refType="w" fact="0.0287"/>
                  <dgm:constr type="h" for="ch" forName="Child2Accent2" refType="h" fact="0.0381"/>
                  <dgm:constr type="l" for="ch" forName="Child2Accent3" refType="w" fact="0.2455"/>
                  <dgm:constr type="t" for="ch" forName="Child2Accent3" refType="h" fact="0.2781"/>
                  <dgm:constr type="w" for="ch" forName="Child2Accent3" refType="w" fact="0.0287"/>
                  <dgm:constr type="h" for="ch" forName="Child2Accent3" refType="h" fact="0.0381"/>
                  <dgm:constr type="l" for="ch" forName="Child2Accent4" refType="w" fact="0.1842"/>
                  <dgm:constr type="t" for="ch" forName="Child2Accent4" refType="h" fact="0.2781"/>
                  <dgm:constr type="w" for="ch" forName="Child2Accent4" refType="w" fact="0.0287"/>
                  <dgm:constr type="h" for="ch" forName="Child2Accent4" refType="h" fact="0.0381"/>
                  <dgm:constr type="l" for="ch" forName="Child2Accent5" refType="w" fact="0.1229"/>
                  <dgm:constr type="t" for="ch" forName="Child2Accent5" refType="h" fact="0.2781"/>
                  <dgm:constr type="w" for="ch" forName="Child2Accent5" refType="w" fact="0.0287"/>
                  <dgm:constr type="h" for="ch" forName="Child2Accent5" refType="h" fact="0.0381"/>
                  <dgm:constr type="l" for="ch" forName="Child3Accent1" refType="w" fact="0.284"/>
                  <dgm:constr type="t" for="ch" forName="Child3Accent1" refType="h" fact="0.5061"/>
                  <dgm:constr type="w" for="ch" forName="Child3Accent1" refType="w" fact="0.0574"/>
                  <dgm:constr type="h" for="ch" forName="Child3Accent1" refType="h" fact="0.0763"/>
                  <dgm:constr type="l" for="ch" forName="Child3Accent2" refType="w" fact="0.2272"/>
                  <dgm:constr type="t" for="ch" forName="Child3Accent2" refType="h" fact="0.5252"/>
                  <dgm:constr type="w" for="ch" forName="Child3Accent2" refType="w" fact="0.0287"/>
                  <dgm:constr type="h" for="ch" forName="Child3Accent2" refType="h" fact="0.0381"/>
                  <dgm:constr type="l" for="ch" forName="Child3Accent3" refType="w" fact="0.1705"/>
                  <dgm:constr type="t" for="ch" forName="Child3Accent3" refType="h" fact="0.5252"/>
                  <dgm:constr type="w" for="ch" forName="Child3Accent3" refType="w" fact="0.0287"/>
                  <dgm:constr type="h" for="ch" forName="Child3Accent3" refType="h" fact="0.0381"/>
                  <dgm:constr type="l" for="ch" forName="Child3Accent4" refType="w" fact="0.1137"/>
                  <dgm:constr type="t" for="ch" forName="Child3Accent4" refType="h" fact="0.5252"/>
                  <dgm:constr type="w" for="ch" forName="Child3Accent4" refType="w" fact="0.0287"/>
                  <dgm:constr type="h" for="ch" forName="Child3Accent4" refType="h" fact="0.0381"/>
                  <dgm:constr type="l" for="ch" forName="Child2Accent6" refType="w" fact="0.0615"/>
                  <dgm:constr type="t" for="ch" forName="Child2Accent6" refType="h" fact="0.2781"/>
                  <dgm:constr type="w" for="ch" forName="Child2Accent6" refType="w" fact="0.0287"/>
                  <dgm:constr type="h" for="ch" forName="Child2Accent6" refType="h" fact="0.0381"/>
                  <dgm:constr type="l" for="ch" forName="Child3Accent5" refType="w" fact="0.057"/>
                  <dgm:constr type="t" for="ch" forName="Child3Accent5" refType="h" fact="0.5252"/>
                  <dgm:constr type="w" for="ch" forName="Child3Accent5" refType="w" fact="0.0287"/>
                  <dgm:constr type="h" for="ch" forName="Child3Accent5" refType="h" fact="0.0381"/>
                  <dgm:constr type="l" for="ch" forName="Child2Accent7" refType="w" fact="0.0002"/>
                  <dgm:constr type="t" for="ch" forName="Child2Accent7" refType="h" fact="0.2781"/>
                  <dgm:constr type="w" for="ch" forName="Child2Accent7" refType="w" fact="0.0287"/>
                  <dgm:constr type="h" for="ch" forName="Child2Accent7" refType="h" fact="0.0381"/>
                  <dgm:constr type="l" for="ch" forName="Child3Accent6" refType="w" fact="0.0002"/>
                  <dgm:constr type="t" for="ch" forName="Child3Accent6" refType="h" fact="0.5252"/>
                  <dgm:constr type="w" for="ch" forName="Child3Accent6" refType="w" fact="0.0287"/>
                  <dgm:constr type="h" for="ch" forName="Child3Accent6" refType="h" fact="0.0381"/>
                  <dgm:constr type="l" for="ch" forName="Child3Accent7" refType="w" fact="0"/>
                  <dgm:constr type="t" for="ch" forName="Child3Accent7" refType="h" fact="0"/>
                  <dgm:constr type="w" for="ch" forName="Child3Accent7" refType="w" fact="0"/>
                  <dgm:constr type="h" for="ch" forName="Child3Accent7" refType="h" fact="0"/>
                  <dgm:constr type="l" for="ch" forName="Child4Accent1" refType="w" fact="0.3436"/>
                  <dgm:constr type="t" for="ch" forName="Child4Accent1" refType="h" fact="0.6908"/>
                  <dgm:constr type="w" for="ch" forName="Child4Accent1" refType="w" fact="0.0574"/>
                  <dgm:constr type="h" for="ch" forName="Child4Accent1" refType="h" fact="0.0763"/>
                  <dgm:constr type="l" for="ch" forName="Child4Accent2" refType="w" fact="0.3068"/>
                  <dgm:constr type="t" for="ch" forName="Child4Accent2" refType="h" fact="0.7684"/>
                  <dgm:constr type="w" for="ch" forName="Child4Accent2" refType="w" fact="0.0287"/>
                  <dgm:constr type="h" for="ch" forName="Child4Accent2" refType="h" fact="0.0381"/>
                  <dgm:constr type="l" for="ch" forName="Child4Accent3" refType="w" fact="0.2455"/>
                  <dgm:constr type="t" for="ch" forName="Child4Accent3" refType="h" fact="0.7684"/>
                  <dgm:constr type="w" for="ch" forName="Child4Accent3" refType="w" fact="0.0287"/>
                  <dgm:constr type="h" for="ch" forName="Child4Accent3" refType="h" fact="0.0381"/>
                  <dgm:constr type="l" for="ch" forName="Child4Accent4" refType="w" fact="0.1842"/>
                  <dgm:constr type="t" for="ch" forName="Child4Accent4" refType="h" fact="0.7684"/>
                  <dgm:constr type="w" for="ch" forName="Child4Accent4" refType="w" fact="0.0287"/>
                  <dgm:constr type="h" for="ch" forName="Child4Accent4" refType="h" fact="0.0381"/>
                  <dgm:constr type="l" for="ch" forName="Child4Accent5" refType="w" fact="0.1229"/>
                  <dgm:constr type="t" for="ch" forName="Child4Accent5" refType="h" fact="0.7684"/>
                  <dgm:constr type="w" for="ch" forName="Child4Accent5" refType="w" fact="0.0287"/>
                  <dgm:constr type="h" for="ch" forName="Child4Accent5" refType="h" fact="0.0381"/>
                  <dgm:constr type="l" for="ch" forName="Child4Accent6" refType="w" fact="0.0615"/>
                  <dgm:constr type="t" for="ch" forName="Child4Accent6" refType="h" fact="0.7684"/>
                  <dgm:constr type="w" for="ch" forName="Child4Accent6" refType="w" fact="0.0287"/>
                  <dgm:constr type="h" for="ch" forName="Child4Accent6" refType="h" fact="0.0381"/>
                  <dgm:constr type="l" for="ch" forName="Child4Accent7" refType="w" fact="0.0002"/>
                  <dgm:constr type="t" for="ch" forName="Child4Accent7" refType="h" fact="0.7684"/>
                  <dgm:constr type="w" for="ch" forName="Child4Accent7" refType="w" fact="0.0287"/>
                  <dgm:constr type="h" for="ch" forName="Child4Accent7" refType="h" fact="0.0381"/>
                  <dgm:constr type="l" for="ch" forName="Child4Accent8" refType="w" fact="0"/>
                  <dgm:constr type="t" for="ch" forName="Child4Accent8" refType="h" fact="0"/>
                  <dgm:constr type="w" for="ch" forName="Child4Accent8" refType="w" fact="0"/>
                  <dgm:constr type="h" for="ch" forName="Child4Accent8" refType="h" fact="0"/>
                  <dgm:constr type="l" for="ch" forName="ParentAccent1" refType="w" fact="0.9713"/>
                  <dgm:constr type="t" for="ch" forName="ParentAccent1" refType="h" fact="0.5252"/>
                  <dgm:constr type="w" for="ch" forName="ParentAccent1" refType="w" fact="0.0287"/>
                  <dgm:constr type="h" for="ch" forName="ParentAccent1" refType="h" fact="0.0381"/>
                  <dgm:constr type="l" for="ch" forName="ParentAccent2" refType="w" fact="0.9187"/>
                  <dgm:constr type="t" for="ch" forName="ParentAccent2" refType="h" fact="0.5252"/>
                  <dgm:constr type="w" for="ch" forName="ParentAccent2" refType="w" fact="0.0287"/>
                  <dgm:constr type="h" for="ch" forName="ParentAccent2" refType="h" fact="0.0381"/>
                  <dgm:constr type="l" for="ch" forName="ParentAccent3" refType="w" fact="0.8661"/>
                  <dgm:constr type="t" for="ch" forName="ParentAccent3" refType="h" fact="0.5252"/>
                  <dgm:constr type="w" for="ch" forName="ParentAccent3" refType="w" fact="0.0287"/>
                  <dgm:constr type="h" for="ch" forName="ParentAccent3" refType="h" fact="0.0381"/>
                  <dgm:constr type="l" for="ch" forName="ParentAccent4" refType="w" fact="0.8136"/>
                  <dgm:constr type="t" for="ch" forName="ParentAccent4" refType="h" fact="0.5252"/>
                  <dgm:constr type="w" for="ch" forName="ParentAccent4" refType="w" fact="0.0287"/>
                  <dgm:constr type="h" for="ch" forName="ParentAccent4" refType="h" fact="0.0381"/>
                  <dgm:constr type="l" for="ch" forName="ParentAccent5" refType="w" fact="0.761"/>
                  <dgm:constr type="t" for="ch" forName="ParentAccent5" refType="h" fact="0.5252"/>
                  <dgm:constr type="w" for="ch" forName="ParentAccent5" refType="w" fact="0.0287"/>
                  <dgm:constr type="h" for="ch" forName="ParentAccent5" refType="h" fact="0.0381"/>
                  <dgm:constr type="l" for="ch" forName="ParentAccent6" refType="w" fact="0.6797"/>
                  <dgm:constr type="t" for="ch" forName="ParentAccent6" refType="h" fact="0.5061"/>
                  <dgm:constr type="w" for="ch" forName="ParentAccent6" refType="w" fact="0.0574"/>
                  <dgm:constr type="h" for="ch" forName="ParentAccent6" refType="h" fact="0.0763"/>
                  <dgm:constr type="l" for="ch" forName="ParentAccent7" refType="w" fact="0.9245"/>
                  <dgm:constr type="t" for="ch" forName="ParentAccent7" refType="h" fact="0.4464"/>
                  <dgm:constr type="w" for="ch" forName="ParentAccent7" refType="w" fact="0.0287"/>
                  <dgm:constr type="h" for="ch" forName="ParentAccent7" refType="h" fact="0.0381"/>
                  <dgm:constr type="l" for="ch" forName="ParentAccent8" refType="w" fact="0.9245"/>
                  <dgm:constr type="t" for="ch" forName="ParentAccent8" refType="h" fact="0.6045"/>
                  <dgm:constr type="w" for="ch" forName="ParentAccent8" refType="w" fact="0.0287"/>
                  <dgm:constr type="h" for="ch" forName="ParentAccent8" refType="h" fact="0.0381"/>
                  <dgm:constr type="l" for="ch" forName="ParentAccent9" refType="w" fact="0.9501"/>
                  <dgm:constr type="t" for="ch" forName="ParentAccent9" refType="h" fact="0.4807"/>
                  <dgm:constr type="w" for="ch" forName="ParentAccent9" refType="w" fact="0.0287"/>
                  <dgm:constr type="h" for="ch" forName="ParentAccent9" refType="h" fact="0.0381"/>
                  <dgm:constr type="l" for="ch" forName="ParentAccent10" refType="w" fact="0.9518"/>
                  <dgm:constr type="t" for="ch" forName="ParentAccent10" refType="h" fact="0.5705"/>
                  <dgm:constr type="w" for="ch" forName="ParentAccent10" refType="w" fact="0.0287"/>
                  <dgm:constr type="h" for="ch" forName="ParentAccent10" refType="h" fact="0.0381"/>
                  <dgm:constr type="l" for="ch" forName="Child1Accent1" refType="w" fact="0.4819"/>
                  <dgm:constr type="t" for="ch" forName="Child1Accent1" refType="h" fact="0.2457"/>
                  <dgm:constr type="w" for="ch" forName="Child1Accent1" refType="w" fact="0.0574"/>
                  <dgm:constr type="h" for="ch" forName="Child1Accent1" refType="h" fact="0.0763"/>
                  <dgm:constr type="l" for="ch" forName="Child1Accent4" refType="w" fact="0.3653"/>
                  <dgm:constr type="t" for="ch" forName="Child1Accent4" refType="h" fact="0.097"/>
                  <dgm:constr type="w" for="ch" forName="Child1Accent4" refType="w" fact="0.0287"/>
                  <dgm:constr type="h" for="ch" forName="Child1Accent4" refType="h" fact="0.0381"/>
                  <dgm:constr type="l" for="ch" forName="Child1Accent5" refType="w" fact="0.304"/>
                  <dgm:constr type="t" for="ch" forName="Child1Accent5" refType="h" fact="0.097"/>
                  <dgm:constr type="w" for="ch" forName="Child1Accent5" refType="w" fact="0.0287"/>
                  <dgm:constr type="h" for="ch" forName="Child1Accent5" refType="h" fact="0.0381"/>
                  <dgm:constr type="l" for="ch" forName="Child1Accent6" refType="w" fact="0.2426"/>
                  <dgm:constr type="t" for="ch" forName="Child1Accent6" refType="h" fact="0.097"/>
                  <dgm:constr type="w" for="ch" forName="Child1Accent6" refType="w" fact="0.0287"/>
                  <dgm:constr type="h" for="ch" forName="Child1Accent6" refType="h" fact="0.0381"/>
                  <dgm:constr type="l" for="ch" forName="Child1Accent7" refType="w" fact="0.1813"/>
                  <dgm:constr type="t" for="ch" forName="Child1Accent7" refType="h" fact="0.097"/>
                  <dgm:constr type="w" for="ch" forName="Child1Accent7" refType="w" fact="0.0287"/>
                  <dgm:constr type="h" for="ch" forName="Child1Accent7" refType="h" fact="0.0381"/>
                  <dgm:constr type="l" for="ch" forName="Child1Accent8" refType="w" fact="0.12"/>
                  <dgm:constr type="t" for="ch" forName="Child1Accent8" refType="h" fact="0.097"/>
                  <dgm:constr type="w" for="ch" forName="Child1Accent8" refType="w" fact="0.0287"/>
                  <dgm:constr type="h" for="ch" forName="Child1Accent8" refType="h" fact="0.0381"/>
                  <dgm:constr type="l" for="ch" forName="Child1Accent9" refType="w" fact="0.0587"/>
                  <dgm:constr type="t" for="ch" forName="Child1Accent9" refType="h" fact="0.097"/>
                  <dgm:constr type="w" for="ch" forName="Child1Accent9" refType="w" fact="0.0287"/>
                  <dgm:constr type="h" for="ch" forName="Child1Accent9" refType="h" fact="0.0381"/>
                  <dgm:constr type="l" for="ch" forName="Child5Accent1" refType="w" fact="0.4819"/>
                  <dgm:constr type="t" for="ch" forName="Child5Accent1" refType="h" fact="0.7601"/>
                  <dgm:constr type="w" for="ch" forName="Child5Accent1" refType="w" fact="0.0574"/>
                  <dgm:constr type="h" for="ch" forName="Child5Accent1" refType="h" fact="0.0763"/>
                  <dgm:constr type="l" for="ch" forName="Child5Accent4" refType="w" fact="0.3653"/>
                  <dgm:constr type="t" for="ch" forName="Child5Accent4" refType="h" fact="0.9619"/>
                  <dgm:constr type="w" for="ch" forName="Child5Accent4" refType="w" fact="0.0287"/>
                  <dgm:constr type="h" for="ch" forName="Child5Accent4" refType="h" fact="0.0381"/>
                  <dgm:constr type="l" for="ch" forName="Child5Accent5" refType="w" fact="0.304"/>
                  <dgm:constr type="t" for="ch" forName="Child5Accent5" refType="h" fact="0.9619"/>
                  <dgm:constr type="w" for="ch" forName="Child5Accent5" refType="w" fact="0.0287"/>
                  <dgm:constr type="h" for="ch" forName="Child5Accent5" refType="h" fact="0.0381"/>
                  <dgm:constr type="l" for="ch" forName="Child5Accent6" refType="w" fact="0.2426"/>
                  <dgm:constr type="t" for="ch" forName="Child5Accent6" refType="h" fact="0.9619"/>
                  <dgm:constr type="w" for="ch" forName="Child5Accent6" refType="w" fact="0.0287"/>
                  <dgm:constr type="h" for="ch" forName="Child5Accent6" refType="h" fact="0.0381"/>
                  <dgm:constr type="l" for="ch" forName="Child5Accent7" refType="w" fact="0.1813"/>
                  <dgm:constr type="t" for="ch" forName="Child5Accent7" refType="h" fact="0.9619"/>
                  <dgm:constr type="w" for="ch" forName="Child5Accent7" refType="w" fact="0.0287"/>
                  <dgm:constr type="h" for="ch" forName="Child5Accent7" refType="h" fact="0.0381"/>
                  <dgm:constr type="l" for="ch" forName="Child5Accent8" refType="w" fact="0.12"/>
                  <dgm:constr type="t" for="ch" forName="Child5Accent8" refType="h" fact="0.9619"/>
                  <dgm:constr type="w" for="ch" forName="Child5Accent8" refType="w" fact="0.0287"/>
                  <dgm:constr type="h" for="ch" forName="Child5Accent8" refType="h" fact="0.0381"/>
                  <dgm:constr type="l" for="ch" forName="Child5Accent9" refType="w" fact="0.0587"/>
                  <dgm:constr type="t" for="ch" forName="Child5Accent9" refType="h" fact="0.9619"/>
                  <dgm:constr type="w" for="ch" forName="Child5Accent9" refType="w" fact="0.0287"/>
                  <dgm:constr type="h" for="ch" forName="Child5Accent9" refType="h" fact="0.0381"/>
                  <dgm:constr type="l" for="ch" forName="Child5Accent2" refType="w" fact="0.453"/>
                  <dgm:constr type="t" for="ch" forName="Child5Accent2" refType="h" fact="0.8375"/>
                  <dgm:constr type="w" for="ch" forName="Child5Accent2" refType="w" fact="0.0287"/>
                  <dgm:constr type="h" for="ch" forName="Child5Accent2" refType="h" fact="0.0381"/>
                  <dgm:constr type="l" for="ch" forName="Child5Accent3" refType="w" fact="0.4118"/>
                  <dgm:constr type="t" for="ch" forName="Child5Accent3" refType="h" fact="0.8991"/>
                  <dgm:constr type="w" for="ch" forName="Child5Accent3" refType="w" fact="0.0287"/>
                  <dgm:constr type="h" for="ch" forName="Child5Accent3" refType="h" fact="0.0381"/>
                  <dgm:constr type="l" for="ch" forName="Child1Accent2" refType="w" fact="0.4458"/>
                  <dgm:constr type="t" for="ch" forName="Child1Accent2" refType="h" fact="0.2004"/>
                  <dgm:constr type="w" for="ch" forName="Child1Accent2" refType="w" fact="0.0287"/>
                  <dgm:constr type="h" for="ch" forName="Child1Accent2" refType="h" fact="0.0381"/>
                  <dgm:constr type="l" for="ch" forName="Child1Accent3" refType="w" fact="0.4054"/>
                  <dgm:constr type="t" for="ch" forName="Child1Accent3" refType="h" fact="0.1445"/>
                  <dgm:constr type="w" for="ch" forName="Child1Accent3" refType="w" fact="0.0287"/>
                  <dgm:constr type="h" for="ch" forName="Child1Accent3" refType="h" fact="0.0381"/>
                  <dgm:constr type="l" for="ch" forName="Child5" refType="w" fact="0.0581"/>
                  <dgm:constr type="t" for="ch" forName="Child5" refType="h" fact="0.8635"/>
                  <dgm:constr type="w" for="ch" forName="Child5" refType="w" fact="0.3364"/>
                  <dgm:constr type="h" for="ch" forName="Child5" refType="h" fact="0.0981"/>
                  <dgm:constr type="l" for="ch" forName="Child4" refType="w" fact="0"/>
                  <dgm:constr type="t" for="ch" forName="Child4" refType="h" fact="0.6701"/>
                  <dgm:constr type="w" for="ch" forName="Child4" refType="w" fact="0.3364"/>
                  <dgm:constr type="h" for="ch" forName="Child4" refType="h" fact="0.0981"/>
                  <dgm:constr type="l" for="ch" forName="Child3" refType="w" fact="0"/>
                  <dgm:constr type="t" for="ch" forName="Child3" refType="h" fact="0.4276"/>
                  <dgm:constr type="w" for="ch" forName="Child3" refType="w" fact="0.2544"/>
                  <dgm:constr type="h" for="ch" forName="Child3" refType="h" fact="0.0981"/>
                  <dgm:constr type="l" for="ch" forName="Child2" refType="w" fact="0"/>
                  <dgm:constr type="t" for="ch" forName="Child2" refType="h" fact="0.1798"/>
                  <dgm:constr type="w" for="ch" forName="Child2" refType="w" fact="0.3364"/>
                  <dgm:constr type="h" for="ch" forName="Child2" refType="h" fact="0.0981"/>
                  <dgm:constr type="l" for="ch" forName="Child1" refType="w" fact="0.0581"/>
                  <dgm:constr type="t" for="ch" forName="Child1" refType="h" fact="0"/>
                  <dgm:constr type="w" for="ch" forName="Child1" refType="w" fact="0.3364"/>
                  <dgm:constr type="h" for="ch" forName="Child1" refType="h" fact="0.0981"/>
                  <dgm:constr type="l" for="ch" forName="Parent" refType="w" fact="0.3653"/>
                  <dgm:constr type="t" for="ch" forName="Parent" refType="h" fact="0.3513"/>
                  <dgm:constr type="w" for="ch" forName="Parent" refType="w" fact="0.2906"/>
                  <dgm:constr type="h" for="ch" forName="Parent" refType="h" fact="0.3859"/>
                </dgm:constrLst>
              </dgm:else>
            </dgm:choose>
          </dgm:if>
          <dgm:else name="Name13">
            <dgm:choose name="Name14">
              <dgm:if name="Name15" axis="ch" ptType="node" func="cnt" op="equ" val="0">
                <dgm:alg type="composite">
                  <dgm:param type="ar" val="2.1059"/>
                </dgm:alg>
                <dgm:constrLst>
                  <dgm:constr type="r" for="ch" forName="Parent" refType="w"/>
                  <dgm:constr type="t" for="ch" forName="Parent" refType="h" fact="0"/>
                  <dgm:constr type="w" for="ch" forName="Parent" refType="w" fact="0.4749"/>
                  <dgm:constr type="h" for="ch" forName="Parent" refType="h"/>
                  <dgm:constr type="r" for="ch" forName="ParentAccent1" refType="w" fact="0.0469"/>
                  <dgm:constr type="t" for="ch" forName="ParentAccent1" refType="h" fact="0.4506"/>
                  <dgm:constr type="w" for="ch" forName="ParentAccent1" refType="w" fact="0.0469"/>
                  <dgm:constr type="h" for="ch" forName="ParentAccent1" refType="h" fact="0.0988"/>
                  <dgm:constr type="r" for="ch" forName="ParentAccent2" refType="w" fact="0.1266"/>
                  <dgm:constr type="t" for="ch" forName="ParentAccent2" refType="h" fact="0.4506"/>
                  <dgm:constr type="w" for="ch" forName="ParentAccent2" refType="w" fact="0.0469"/>
                  <dgm:constr type="h" for="ch" forName="ParentAccent2" refType="h" fact="0.0988"/>
                  <dgm:constr type="r" for="ch" forName="ParentAccent3" refType="w" fact="0.2063"/>
                  <dgm:constr type="t" for="ch" forName="ParentAccent3" refType="h" fact="0.4506"/>
                  <dgm:constr type="w" for="ch" forName="ParentAccent3" refType="w" fact="0.0469"/>
                  <dgm:constr type="h" for="ch" forName="ParentAccent3" refType="h" fact="0.0988"/>
                  <dgm:constr type="r" for="ch" forName="ParentAccent4" refType="w" fact="0.286"/>
                  <dgm:constr type="t" for="ch" forName="ParentAccent4" refType="h" fact="0.4506"/>
                  <dgm:constr type="w" for="ch" forName="ParentAccent4" refType="w" fact="0.0469"/>
                  <dgm:constr type="h" for="ch" forName="ParentAccent4" refType="h" fact="0.0988"/>
                  <dgm:constr type="r" for="ch" forName="ParentAccent5" refType="w" fact="0.3657"/>
                  <dgm:constr type="t" for="ch" forName="ParentAccent5" refType="h" fact="0.4506"/>
                  <dgm:constr type="w" for="ch" forName="ParentAccent5" refType="w" fact="0.0469"/>
                  <dgm:constr type="h" for="ch" forName="ParentAccent5" refType="h" fact="0.0988"/>
                  <dgm:constr type="r" for="ch" forName="ParentAccent6" refType="w" fact="0.4924"/>
                  <dgm:constr type="t" for="ch" forName="ParentAccent6" refType="h" fact="0.4012"/>
                  <dgm:constr type="w" for="ch" forName="ParentAccent6" refType="w" fact="0.0939"/>
                  <dgm:constr type="h" for="ch" forName="ParentAccent6" refType="h" fact="0.1976"/>
                  <dgm:constr type="r" for="ch" forName="ParentAccent7" refType="w" fact="0.1234"/>
                  <dgm:constr type="t" for="ch" forName="ParentAccent7" refType="h" fact="0.2465"/>
                  <dgm:constr type="w" for="ch" forName="ParentAccent7" refType="w" fact="0.0469"/>
                  <dgm:constr type="h" for="ch" forName="ParentAccent7" refType="h" fact="0.0988"/>
                  <dgm:constr type="r" for="ch" forName="ParentAccent8" refType="w" fact="0.1234"/>
                  <dgm:constr type="t" for="ch" forName="ParentAccent8" refType="h" fact="0.6562"/>
                  <dgm:constr type="w" for="ch" forName="ParentAccent8" refType="w" fact="0.0469"/>
                  <dgm:constr type="h" for="ch" forName="ParentAccent8" refType="h" fact="0.0988"/>
                  <dgm:constr type="r" for="ch" forName="ParentAccent9" refType="w" fact="0.0815"/>
                  <dgm:constr type="t" for="ch" forName="ParentAccent9" refType="h" fact="0.3353"/>
                  <dgm:constr type="w" for="ch" forName="ParentAccent9" refType="w" fact="0.0469"/>
                  <dgm:constr type="h" for="ch" forName="ParentAccent9" refType="h" fact="0.0988"/>
                  <dgm:constr type="r" for="ch" forName="ParentAccent10" refType="w" fact="0.0787"/>
                  <dgm:constr type="t" for="ch" forName="ParentAccent10" refType="h" fact="0.5679"/>
                  <dgm:constr type="w" for="ch" forName="ParentAccent10" refType="w" fact="0.0469"/>
                  <dgm:constr type="h" for="ch" forName="ParentAccent10" refType="h" fact="0.0988"/>
                </dgm:constrLst>
              </dgm:if>
              <dgm:if name="Name16" axis="ch" ptType="node" func="cnt" op="equ" val="1">
                <dgm:alg type="composite">
                  <dgm:param type="ar" val="3.4411"/>
                </dgm:alg>
                <dgm:constrLst>
                  <dgm:constr type="primFontSz" for="des" forName="Child1" val="65"/>
                  <dgm:constr type="primFontSz" for="des" forName="Child1" refType="primFontSz" refFor="des" refForName="Parent" op="lte"/>
                  <dgm:constr type="r" for="ch" forName="Child1Accent1" refType="w" fact="0.716"/>
                  <dgm:constr type="t" for="ch" forName="Child1Accent1" refType="h" fact="0.4012"/>
                  <dgm:constr type="w" for="ch" forName="Child1Accent1" refType="w" fact="0.0574"/>
                  <dgm:constr type="h" for="ch" forName="Child1Accent1" refType="h" fact="0.1976"/>
                  <dgm:constr type="r" for="ch" forName="Child1Accent2" refType="w" fact="0.7728"/>
                  <dgm:constr type="t" for="ch" forName="Child1Accent2" refType="h" fact="0.4506"/>
                  <dgm:constr type="w" for="ch" forName="Child1Accent2" refType="w" fact="0.0287"/>
                  <dgm:constr type="h" for="ch" forName="Child1Accent2" refType="h" fact="0.0988"/>
                  <dgm:constr type="r" for="ch" forName="Child1Accent3" refType="w" fact="0.8295"/>
                  <dgm:constr type="t" for="ch" forName="Child1Accent3" refType="h" fact="0.4506"/>
                  <dgm:constr type="w" for="ch" forName="Child1Accent3" refType="w" fact="0.0287"/>
                  <dgm:constr type="h" for="ch" forName="Child1Accent3" refType="h" fact="0.0988"/>
                  <dgm:constr type="r" for="ch" forName="Child1Accent4" refType="w" fact="0.8863"/>
                  <dgm:constr type="t" for="ch" forName="Child1Accent4" refType="h" fact="0.4506"/>
                  <dgm:constr type="w" for="ch" forName="Child1Accent4" refType="w" fact="0.0287"/>
                  <dgm:constr type="h" for="ch" forName="Child1Accent4" refType="h" fact="0.0988"/>
                  <dgm:constr type="r" for="ch" forName="Child1Accent5" refType="w" fact="0.943"/>
                  <dgm:constr type="t" for="ch" forName="Child1Accent5" refType="h" fact="0.4506"/>
                  <dgm:constr type="w" for="ch" forName="Child1Accent5" refType="w" fact="0.0287"/>
                  <dgm:constr type="h" for="ch" forName="Child1Accent5" refType="h" fact="0.0988"/>
                  <dgm:constr type="r" for="ch" forName="Child1Accent6" refType="w" fact="0.9998"/>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ParentAccent1" refType="w" fact="0.0287"/>
                  <dgm:constr type="t" for="ch" forName="ParentAccent1" refType="h" fact="0.4506"/>
                  <dgm:constr type="w" for="ch" forName="ParentAccent1" refType="w" fact="0.0287"/>
                  <dgm:constr type="h" for="ch" forName="ParentAccent1" refType="h" fact="0.0988"/>
                  <dgm:constr type="r" for="ch" forName="ParentAccent2" refType="w" fact="0.0813"/>
                  <dgm:constr type="t" for="ch" forName="ParentAccent2" refType="h" fact="0.4506"/>
                  <dgm:constr type="w" for="ch" forName="ParentAccent2" refType="w" fact="0.0287"/>
                  <dgm:constr type="h" for="ch" forName="ParentAccent2" refType="h" fact="0.0988"/>
                  <dgm:constr type="r" for="ch" forName="ParentAccent3" refType="w" fact="0.1339"/>
                  <dgm:constr type="t" for="ch" forName="ParentAccent3" refType="h" fact="0.4506"/>
                  <dgm:constr type="w" for="ch" forName="ParentAccent3" refType="w" fact="0.0287"/>
                  <dgm:constr type="h" for="ch" forName="ParentAccent3" refType="h" fact="0.0988"/>
                  <dgm:constr type="r" for="ch" forName="ParentAccent4" refType="w" fact="0.1864"/>
                  <dgm:constr type="t" for="ch" forName="ParentAccent4" refType="h" fact="0.4506"/>
                  <dgm:constr type="w" for="ch" forName="ParentAccent4" refType="w" fact="0.0287"/>
                  <dgm:constr type="h" for="ch" forName="ParentAccent4" refType="h" fact="0.0988"/>
                  <dgm:constr type="r" for="ch" forName="ParentAccent5" refType="w" fact="0.239"/>
                  <dgm:constr type="t" for="ch" forName="ParentAccent5" refType="h" fact="0.4506"/>
                  <dgm:constr type="w" for="ch" forName="ParentAccent5" refType="w" fact="0.0287"/>
                  <dgm:constr type="h" for="ch" forName="ParentAccent5" refType="h" fact="0.0988"/>
                  <dgm:constr type="r" for="ch" forName="ParentAccent6" refType="w" fact="0.3203"/>
                  <dgm:constr type="t" for="ch" forName="ParentAccent6" refType="h" fact="0.4012"/>
                  <dgm:constr type="w" for="ch" forName="ParentAccent6" refType="w" fact="0.0574"/>
                  <dgm:constr type="h" for="ch" forName="ParentAccent6" refType="h" fact="0.1976"/>
                  <dgm:constr type="r" for="ch" forName="ParentAccent7" refType="w" fact="0.0755"/>
                  <dgm:constr type="t" for="ch" forName="ParentAccent7" refType="h" fact="0.2465"/>
                  <dgm:constr type="w" for="ch" forName="ParentAccent7" refType="w" fact="0.0287"/>
                  <dgm:constr type="h" for="ch" forName="ParentAccent7" refType="h" fact="0.0988"/>
                  <dgm:constr type="r" for="ch" forName="ParentAccent8" refType="w" fact="0.0755"/>
                  <dgm:constr type="t" for="ch" forName="ParentAccent8" refType="h" fact="0.6562"/>
                  <dgm:constr type="w" for="ch" forName="ParentAccent8" refType="w" fact="0.0287"/>
                  <dgm:constr type="h" for="ch" forName="ParentAccent8" refType="h" fact="0.0988"/>
                  <dgm:constr type="r" for="ch" forName="ParentAccent9" refType="w" fact="0.0499"/>
                  <dgm:constr type="t" for="ch" forName="ParentAccent9" refType="h" fact="0.3353"/>
                  <dgm:constr type="w" for="ch" forName="ParentAccent9" refType="w" fact="0.0287"/>
                  <dgm:constr type="h" for="ch" forName="ParentAccent9" refType="h" fact="0.0988"/>
                  <dgm:constr type="r" for="ch" forName="ParentAccent10" refType="w" fact="0.0482"/>
                  <dgm:constr type="t" for="ch" forName="ParentAccent10" refType="h" fact="0.5679"/>
                  <dgm:constr type="w" for="ch" forName="ParentAccent10" refType="w" fact="0.0287"/>
                  <dgm:constr type="h" for="ch" forName="ParentAccent10" refType="h" fact="0.0988"/>
                  <dgm:constr type="r" for="ch" forName="Child1" refType="w"/>
                  <dgm:constr type="t" for="ch" forName="Child1" refType="h" fact="0.1978"/>
                  <dgm:constr type="w" for="ch" forName="Child1" refType="w" fact="0.2544"/>
                  <dgm:constr type="h" for="ch" forName="Child1" refType="h" fact="0.2541"/>
                  <dgm:constr type="r" for="ch" forName="Parent" refType="w" fact="0.6347"/>
                  <dgm:constr type="t" for="ch" forName="Parent" refType="h" fact="0"/>
                  <dgm:constr type="w" for="ch" forName="Parent" refType="w" fact="0.2906"/>
                  <dgm:constr type="h" for="ch" forName="Parent" refType="h"/>
                </dgm:constrLst>
              </dgm:if>
              <dgm:if name="Name17" axis="ch" ptType="node" func="cnt" op="equ" val="2">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Child2Accent1" refType="w" fact="0.6564"/>
                  <dgm:constr type="t" for="ch" forName="Child2Accent1" refType="h" fact="0.8153"/>
                  <dgm:constr type="w" for="ch" forName="Child2Accent1" refType="w" fact="0.0574"/>
                  <dgm:constr type="h" for="ch" forName="Child2Accent1" refType="h" fact="0.1217"/>
                  <dgm:constr type="r" for="ch" forName="Child2Accent2" refType="w" fact="0.6932"/>
                  <dgm:constr type="t" for="ch" forName="Child2Accent2" refType="h" fact="0.9392"/>
                  <dgm:constr type="w" for="ch" forName="Child2Accent2" refType="w" fact="0.0287"/>
                  <dgm:constr type="h" for="ch" forName="Child2Accent2" refType="h" fact="0.0608"/>
                  <dgm:constr type="r" for="ch" forName="Child2Accent3" refType="w" fact="0.7545"/>
                  <dgm:constr type="t" for="ch" forName="Child2Accent3" refType="h" fact="0.9392"/>
                  <dgm:constr type="w" for="ch" forName="Child2Accent3" refType="w" fact="0.0287"/>
                  <dgm:constr type="h" for="ch" forName="Child2Accent3" refType="h" fact="0.0608"/>
                  <dgm:constr type="r" for="ch" forName="Child2Accent4" refType="w" fact="0.8158"/>
                  <dgm:constr type="t" for="ch" forName="Child2Accent4" refType="h" fact="0.9392"/>
                  <dgm:constr type="w" for="ch" forName="Child2Accent4" refType="w" fact="0.0287"/>
                  <dgm:constr type="h" for="ch" forName="Child2Accent4" refType="h" fact="0.0608"/>
                  <dgm:constr type="r" for="ch" forName="Child2Accent5" refType="w" fact="0.8771"/>
                  <dgm:constr type="t" for="ch" forName="Child2Accent5" refType="h" fact="0.9392"/>
                  <dgm:constr type="w" for="ch" forName="Child2Accent5" refType="w" fact="0.0287"/>
                  <dgm:constr type="h" for="ch" forName="Child2Accent5" refType="h" fact="0.0608"/>
                  <dgm:constr type="r" for="ch" forName="Child2Accent6" refType="w" fact="0.9385"/>
                  <dgm:constr type="t" for="ch" forName="Child2Accent6" refType="h" fact="0.9392"/>
                  <dgm:constr type="w" for="ch" forName="Child2Accent6" refType="w" fact="0.0287"/>
                  <dgm:constr type="h" for="ch" forName="Child2Accent6" refType="h" fact="0.0608"/>
                  <dgm:constr type="r" for="ch" forName="Child2Accent7" refType="w" fact="0.9998"/>
                  <dgm:constr type="t" for="ch" forName="Child2Accent7" refType="h" fact="0.9392"/>
                  <dgm:constr type="w" for="ch" forName="Child2Accent7" refType="w" fact="0.0287"/>
                  <dgm:constr type="h" for="ch" forName="Child2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2" refType="w"/>
                  <dgm:constr type="t" for="ch" forName="Child2" refType="h" fact="0.7822"/>
                  <dgm:constr type="w" for="ch" forName="Child2" refType="w" fact="0.336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8" axis="ch" ptType="node" func="cnt" op="equ" val="3">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r" for="ch" forName="Child1Accent8" refType="w" fact="0"/>
                  <dgm:constr type="t" for="ch" forName="Child1Accent8" refType="h" fact="0"/>
                  <dgm:constr type="w" for="ch" forName="Child1Accent8" refType="w" fact="0"/>
                  <dgm:constr type="h" for="ch" forName="Child1Accent8" refType="h" fact="0"/>
                  <dgm:constr type="r" for="ch" forName="Child1Accent9" refType="w" fact="0"/>
                  <dgm:constr type="t" for="ch" forName="Child1Accent9" refType="h" fact="0"/>
                  <dgm:constr type="w" for="ch" forName="Child1Accent9" refType="w" fact="0"/>
                  <dgm:constr type="h" for="ch" forName="Child1Accent9" refType="h" fact="0"/>
                  <dgm:constr type="r" for="ch" forName="Child2Accent1" refType="w" fact="0.716"/>
                  <dgm:constr type="t" for="ch" forName="Child2Accent1" refType="h" fact="0.5207"/>
                  <dgm:constr type="w" for="ch" forName="Child2Accent1" refType="w" fact="0.0574"/>
                  <dgm:constr type="h" for="ch" forName="Child2Accent1" refType="h" fact="0.1217"/>
                  <dgm:constr type="r" for="ch" forName="Child2Accent2" refType="w" fact="0.7728"/>
                  <dgm:constr type="t" for="ch" forName="Child2Accent2" refType="h" fact="0.5511"/>
                  <dgm:constr type="w" for="ch" forName="Child2Accent2" refType="w" fact="0.0287"/>
                  <dgm:constr type="h" for="ch" forName="Child2Accent2" refType="h" fact="0.0608"/>
                  <dgm:constr type="r" for="ch" forName="Child2Accent3" refType="w" fact="0.8295"/>
                  <dgm:constr type="t" for="ch" forName="Child2Accent3" refType="h" fact="0.5511"/>
                  <dgm:constr type="w" for="ch" forName="Child2Accent3" refType="w" fact="0.0287"/>
                  <dgm:constr type="h" for="ch" forName="Child2Accent3" refType="h" fact="0.0608"/>
                  <dgm:constr type="r" for="ch" forName="Child2Accent4" refType="w" fact="0.8863"/>
                  <dgm:constr type="t" for="ch" forName="Child2Accent4" refType="h" fact="0.5511"/>
                  <dgm:constr type="w" for="ch" forName="Child2Accent4" refType="w" fact="0.0287"/>
                  <dgm:constr type="h" for="ch" forName="Child2Accent4" refType="h" fact="0.0608"/>
                  <dgm:constr type="r" for="ch" forName="Child2Accent5" refType="w" fact="0.943"/>
                  <dgm:constr type="t" for="ch" forName="Child2Accent5" refType="h" fact="0.5511"/>
                  <dgm:constr type="w" for="ch" forName="Child2Accent5" refType="w" fact="0.0287"/>
                  <dgm:constr type="h" for="ch" forName="Child2Accent5" refType="h" fact="0.0608"/>
                  <dgm:constr type="r" for="ch" forName="Child2Accent6" refType="w" fact="0.9998"/>
                  <dgm:constr type="t" for="ch" forName="Child2Accent6" refType="h" fact="0.5511"/>
                  <dgm:constr type="w" for="ch" forName="Child2Accent6" refType="w" fact="0.0287"/>
                  <dgm:constr type="h" for="ch" forName="Child2Accent6" refType="h" fact="0.0608"/>
                  <dgm:constr type="r" for="ch" forName="Child2Accent7" refType="w" fact="0"/>
                  <dgm:constr type="t" for="ch" forName="Child2Accent7" refType="h" fact="0"/>
                  <dgm:constr type="w" for="ch" forName="Child2Accent7" refType="w" fact="0"/>
                  <dgm:constr type="h" for="ch" forName="Child2Accent7" refType="h" fact="0"/>
                  <dgm:constr type="r" for="ch" forName="Child3Accent1" refType="w" fact="0.6564"/>
                  <dgm:constr type="t" for="ch" forName="Child3Accent1" refType="h" fact="0.8153"/>
                  <dgm:constr type="w" for="ch" forName="Child3Accent1" refType="w" fact="0.0574"/>
                  <dgm:constr type="h" for="ch" forName="Child3Accent1" refType="h" fact="0.1217"/>
                  <dgm:constr type="r" for="ch" forName="Child3Accent2" refType="w" fact="0.6932"/>
                  <dgm:constr type="t" for="ch" forName="Child3Accent2" refType="h" fact="0.9392"/>
                  <dgm:constr type="w" for="ch" forName="Child3Accent2" refType="w" fact="0.0287"/>
                  <dgm:constr type="h" for="ch" forName="Child3Accent2" refType="h" fact="0.0608"/>
                  <dgm:constr type="r" for="ch" forName="Child3Accent3" refType="w" fact="0.7545"/>
                  <dgm:constr type="t" for="ch" forName="Child3Accent3" refType="h" fact="0.9392"/>
                  <dgm:constr type="w" for="ch" forName="Child3Accent3" refType="w" fact="0.0287"/>
                  <dgm:constr type="h" for="ch" forName="Child3Accent3" refType="h" fact="0.0608"/>
                  <dgm:constr type="r" for="ch" forName="Child3Accent4" refType="w" fact="0.8158"/>
                  <dgm:constr type="t" for="ch" forName="Child3Accent4" refType="h" fact="0.9392"/>
                  <dgm:constr type="w" for="ch" forName="Child3Accent4" refType="w" fact="0.0287"/>
                  <dgm:constr type="h" for="ch" forName="Child3Accent4" refType="h" fact="0.0608"/>
                  <dgm:constr type="r" for="ch" forName="Child3Accent5" refType="w" fact="0.8771"/>
                  <dgm:constr type="t" for="ch" forName="Child3Accent5" refType="h" fact="0.9392"/>
                  <dgm:constr type="w" for="ch" forName="Child3Accent5" refType="w" fact="0.0287"/>
                  <dgm:constr type="h" for="ch" forName="Child3Accent5" refType="h" fact="0.0608"/>
                  <dgm:constr type="r" for="ch" forName="Child3Accent6" refType="w" fact="0.9385"/>
                  <dgm:constr type="t" for="ch" forName="Child3Accent6" refType="h" fact="0.9392"/>
                  <dgm:constr type="w" for="ch" forName="Child3Accent6" refType="w" fact="0.0287"/>
                  <dgm:constr type="h" for="ch" forName="Child3Accent6" refType="h" fact="0.0608"/>
                  <dgm:constr type="r" for="ch" forName="Child3Accent7" refType="w" fact="0.9998"/>
                  <dgm:constr type="t" for="ch" forName="Child3Accent7" refType="h" fact="0.9392"/>
                  <dgm:constr type="w" for="ch" forName="Child3Accent7" refType="w" fact="0.0287"/>
                  <dgm:constr type="h" for="ch" forName="Child3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3" refType="w"/>
                  <dgm:constr type="t" for="ch" forName="Child3" refType="h" fact="0.7822"/>
                  <dgm:constr type="w" for="ch" forName="Child3" refType="w" fact="0.3364"/>
                  <dgm:constr type="h" for="ch" forName="Child3" refType="h" fact="0.1564"/>
                  <dgm:constr type="r" for="ch" forName="Child2" refType="w"/>
                  <dgm:constr type="t" for="ch" forName="Child2" refType="h" fact="0.3955"/>
                  <dgm:constr type="w" for="ch" forName="Child2" refType="w" fact="0.254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9" axis="ch" ptType="node" func="cnt" op="equ" val="4">
                <dgm:alg type="composite">
                  <dgm:param type="ar" val="1.8304"/>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 refType="w" fact="0.6229"/>
                  <dgm:constr type="t" for="ch" forName="Parent" refType="h" fact="0.2946"/>
                  <dgm:constr type="w" for="ch" forName="Parent" refType="w" fact="0.2862"/>
                  <dgm:constr type="h" for="ch" forName="Parent" refType="h" fact="0.5239"/>
                  <dgm:constr type="r" for="ch" forName="Child1Accent1" refType="w" fact="0.6096"/>
                  <dgm:constr type="t" for="ch" forName="Child1Accent1" refType="h" fact="0.2104"/>
                  <dgm:constr type="w" for="ch" forName="Child1Accent1" refType="w" fact="0.0566"/>
                  <dgm:constr type="h" for="ch" forName="Child1Accent1" refType="h" fact="0.1035"/>
                  <dgm:constr type="r" for="ch" forName="Child1Accent3" refType="w" fact="0.6999"/>
                  <dgm:constr type="t" for="ch" forName="Child1Accent3" refType="h" fact="0.128"/>
                  <dgm:constr type="w" for="ch" forName="Child1Accent3" refType="w" fact="0.0283"/>
                  <dgm:constr type="h" for="ch" forName="Child1Accent3" refType="h" fact="0.0518"/>
                  <dgm:constr type="r" for="ch" forName="Child1Accent4" refType="w" fact="0.7582"/>
                  <dgm:constr type="t" for="ch" forName="Child1Accent4" refType="h" fact="0.128"/>
                  <dgm:constr type="w" for="ch" forName="Child1Accent4" refType="w" fact="0.0283"/>
                  <dgm:constr type="h" for="ch" forName="Child1Accent4" refType="h" fact="0.0518"/>
                  <dgm:constr type="r" for="ch" forName="Child1Accent5" refType="w" fact="0.8165"/>
                  <dgm:constr type="t" for="ch" forName="Child1Accent5" refType="h" fact="0.128"/>
                  <dgm:constr type="w" for="ch" forName="Child1Accent5" refType="w" fact="0.0283"/>
                  <dgm:constr type="h" for="ch" forName="Child1Accent5" refType="h" fact="0.0518"/>
                  <dgm:constr type="r" for="ch" forName="Child1Accent6" refType="w" fact="0.8748"/>
                  <dgm:constr type="t" for="ch" forName="Child1Accent6" refType="h" fact="0.128"/>
                  <dgm:constr type="w" for="ch" forName="Child1Accent6" refType="w" fact="0.0283"/>
                  <dgm:constr type="h" for="ch" forName="Child1Accent6" refType="h" fact="0.0518"/>
                  <dgm:constr type="r" for="ch" forName="Child3Accent1" refType="w" fact="0.6842"/>
                  <dgm:constr type="t" for="ch" forName="Child3Accent1" refType="h" fact="0.6212"/>
                  <dgm:constr type="w" for="ch" forName="Child3Accent1" refType="w" fact="0.0566"/>
                  <dgm:constr type="h" for="ch" forName="Child3Accent1" refType="h" fact="0.1035"/>
                  <dgm:constr type="r" for="ch" forName="Child3Accent2" refType="w" fact="0.7311"/>
                  <dgm:constr type="t" for="ch" forName="Child3Accent2" refType="h" fact="0.6828"/>
                  <dgm:constr type="w" for="ch" forName="Child3Accent2" refType="w" fact="0.0283"/>
                  <dgm:constr type="h" for="ch" forName="Child3Accent2" refType="h" fact="0.0518"/>
                  <dgm:constr type="r" for="ch" forName="Child3Accent4" refType="w" fact="0.8386"/>
                  <dgm:constr type="t" for="ch" forName="Child3Accent4" refType="h" fact="0.6828"/>
                  <dgm:constr type="w" for="ch" forName="Child3Accent4" refType="w" fact="0.0283"/>
                  <dgm:constr type="h" for="ch" forName="Child3Accent4" refType="h" fact="0.0518"/>
                  <dgm:constr type="r" for="ch" forName="Child3Accent5" refType="w" fact="0.8923"/>
                  <dgm:constr type="t" for="ch" forName="Child3Accent5" refType="h" fact="0.6828"/>
                  <dgm:constr type="w" for="ch" forName="Child3Accent5" refType="w" fact="0.0283"/>
                  <dgm:constr type="h" for="ch" forName="Child3Accent5" refType="h" fact="0.0518"/>
                  <dgm:constr type="r" for="ch" forName="Child1Accent7" refType="w" fact="0.9332"/>
                  <dgm:constr type="t" for="ch" forName="Child1Accent7" refType="h" fact="0.128"/>
                  <dgm:constr type="w" for="ch" forName="Child1Accent7" refType="w" fact="0.0283"/>
                  <dgm:constr type="h" for="ch" forName="Child1Accent7" refType="h" fact="0.0518"/>
                  <dgm:constr type="r" for="ch" forName="Child3Accent6" refType="w" fact="0.9461"/>
                  <dgm:constr type="t" for="ch" forName="Child3Accent6" refType="h" fact="0.6828"/>
                  <dgm:constr type="w" for="ch" forName="Child3Accent6" refType="w" fact="0.0283"/>
                  <dgm:constr type="h" for="ch" forName="Child3Accent6" refType="h" fact="0.0518"/>
                  <dgm:constr type="r" for="ch" forName="Child1Accent8" refType="w" fact="0.9915"/>
                  <dgm:constr type="t" for="ch" forName="Child1Accent8" refType="h" fact="0.128"/>
                  <dgm:constr type="w" for="ch" forName="Child1Accent8" refType="w" fact="0.0283"/>
                  <dgm:constr type="h" for="ch" forName="Child1Accent8" refType="h" fact="0.0518"/>
                  <dgm:constr type="r" for="ch" forName="Child1Accent9" refType="w" fact="0"/>
                  <dgm:constr type="t" for="ch" forName="Child1Accent9" refType="h" fact="0"/>
                  <dgm:constr type="w" for="ch" forName="Child1Accent9" refType="w" fact="0"/>
                  <dgm:constr type="h" for="ch" forName="Child1Accent9" refType="h" fact="0"/>
                  <dgm:constr type="r" for="ch" forName="Child3Accent7" refType="w" fact="0.9998"/>
                  <dgm:constr type="t" for="ch" forName="Child3Accent7" refType="h" fact="0.6828"/>
                  <dgm:constr type="w" for="ch" forName="Child3Accent7" refType="w" fact="0.0283"/>
                  <dgm:constr type="h" for="ch" forName="Child3Accent7" refType="h" fact="0.0518"/>
                  <dgm:constr type="r" for="ch" forName="Child4Accent1" refType="w" fact="0.6096"/>
                  <dgm:constr type="t" for="ch" forName="Child4Accent1" refType="h" fact="0.8"/>
                  <dgm:constr type="w" for="ch" forName="Child4Accent1" refType="w" fact="0.0566"/>
                  <dgm:constr type="h" for="ch" forName="Child4Accent1" refType="h" fact="0.1035"/>
                  <dgm:constr type="r" for="ch" forName="Child4Accent3" refType="w" fact="0.7002"/>
                  <dgm:constr type="t" for="ch" forName="Child4Accent3" refType="h" fact="0.9482"/>
                  <dgm:constr type="w" for="ch" forName="Child4Accent3" refType="w" fact="0.0283"/>
                  <dgm:constr type="h" for="ch" forName="Child4Accent3" refType="h" fact="0.0518"/>
                  <dgm:constr type="r" for="ch" forName="Child4Accent4" refType="w" fact="0.7585"/>
                  <dgm:constr type="t" for="ch" forName="Child4Accent4" refType="h" fact="0.9482"/>
                  <dgm:constr type="w" for="ch" forName="Child4Accent4" refType="w" fact="0.0283"/>
                  <dgm:constr type="h" for="ch" forName="Child4Accent4" refType="h" fact="0.0518"/>
                  <dgm:constr type="r" for="ch" forName="Child4Accent5" refType="w" fact="0.8167"/>
                  <dgm:constr type="t" for="ch" forName="Child4Accent5" refType="h" fact="0.9482"/>
                  <dgm:constr type="w" for="ch" forName="Child4Accent5" refType="w" fact="0.0283"/>
                  <dgm:constr type="h" for="ch" forName="Child4Accent5" refType="h" fact="0.0518"/>
                  <dgm:constr type="r" for="ch" forName="Child4Accent6" refType="w" fact="0.8749"/>
                  <dgm:constr type="t" for="ch" forName="Child4Accent6" refType="h" fact="0.9482"/>
                  <dgm:constr type="w" for="ch" forName="Child4Accent6" refType="w" fact="0.0283"/>
                  <dgm:constr type="h" for="ch" forName="Child4Accent6" refType="h" fact="0.0518"/>
                  <dgm:constr type="r" for="ch" forName="Child4Accent7" refType="w" fact="0.9332"/>
                  <dgm:constr type="t" for="ch" forName="Child4Accent7" refType="h" fact="0.9482"/>
                  <dgm:constr type="w" for="ch" forName="Child4Accent7" refType="w" fact="0.0283"/>
                  <dgm:constr type="h" for="ch" forName="Child4Accent7" refType="h" fact="0.0518"/>
                  <dgm:constr type="r" for="ch" forName="Child4Accent8" refType="w" fact="0.9914"/>
                  <dgm:constr type="t" for="ch" forName="Child4Accent8" refType="h" fact="0.9482"/>
                  <dgm:constr type="w" for="ch" forName="Child4Accent8" refType="w" fact="0.0283"/>
                  <dgm:constr type="h" for="ch" forName="Child4Accent8" refType="h" fact="0.0518"/>
                  <dgm:constr type="r" for="ch" forName="Child2Accent1" refType="w" fact="0.6842"/>
                  <dgm:constr type="t" for="ch" forName="Child2Accent1" refType="h" fact="0.3725"/>
                  <dgm:constr type="w" for="ch" forName="Child2Accent1" refType="w" fact="0.0566"/>
                  <dgm:constr type="h" for="ch" forName="Child2Accent1" refType="h" fact="0.1035"/>
                  <dgm:constr type="r" for="ch" forName="Child4Accent2" refType="w" fact="0.642"/>
                  <dgm:constr type="t" for="ch" forName="Child4Accent2" refType="h" fact="0.8993"/>
                  <dgm:constr type="w" for="ch" forName="Child4Accent2" refType="w" fact="0.0283"/>
                  <dgm:constr type="h" for="ch" forName="Child4Accent2" refType="h" fact="0.0518"/>
                  <dgm:constr type="r" for="ch" forName="Child1Accent2" refType="w" fact="0.6415"/>
                  <dgm:constr type="t" for="ch" forName="Child1Accent2" refType="h" fact="0.162"/>
                  <dgm:constr type="w" for="ch" forName="Child1Accent2" refType="w" fact="0.0283"/>
                  <dgm:constr type="h" for="ch" forName="Child1Accent2" refType="h" fact="0.0518"/>
                  <dgm:constr type="r" for="ch" forName="Child3Accent3" refType="w" fact="0.7849"/>
                  <dgm:constr type="t" for="ch" forName="Child3Accent3" refType="h" fact="0.6828"/>
                  <dgm:constr type="w" for="ch" forName="Child3Accent3" refType="w" fact="0.0283"/>
                  <dgm:constr type="h" for="ch" forName="Child3Accent3" refType="h" fact="0.0518"/>
                  <dgm:constr type="r" for="ch" forName="Child2Accent2" refType="w" fact="0.7311"/>
                  <dgm:constr type="t" for="ch" forName="Child2Accent2" refType="h" fact="0.3937"/>
                  <dgm:constr type="w" for="ch" forName="Child2Accent2" refType="w" fact="0.0283"/>
                  <dgm:constr type="h" for="ch" forName="Child2Accent2" refType="h" fact="0.0518"/>
                  <dgm:constr type="r" for="ch" forName="Child2Accent4" refType="w" fact="0.8386"/>
                  <dgm:constr type="t" for="ch" forName="Child2Accent4" refType="h" fact="0.3937"/>
                  <dgm:constr type="w" for="ch" forName="Child2Accent4" refType="w" fact="0.0283"/>
                  <dgm:constr type="h" for="ch" forName="Child2Accent4" refType="h" fact="0.0518"/>
                  <dgm:constr type="r" for="ch" forName="Child2Accent5" refType="w" fact="0.8923"/>
                  <dgm:constr type="t" for="ch" forName="Child2Accent5" refType="h" fact="0.3937"/>
                  <dgm:constr type="w" for="ch" forName="Child2Accent5" refType="w" fact="0.0283"/>
                  <dgm:constr type="h" for="ch" forName="Child2Accent5" refType="h" fact="0.0518"/>
                  <dgm:constr type="r" for="ch" forName="Child2Accent6" refType="w" fact="0.9461"/>
                  <dgm:constr type="t" for="ch" forName="Child2Accent6" refType="h" fact="0.3937"/>
                  <dgm:constr type="w" for="ch" forName="Child2Accent6" refType="w" fact="0.0283"/>
                  <dgm:constr type="h" for="ch" forName="Child2Accent6" refType="h" fact="0.0518"/>
                  <dgm:constr type="r" for="ch" forName="Child2Accent7" refType="w" fact="0.9998"/>
                  <dgm:constr type="t" for="ch" forName="Child2Accent7" refType="h" fact="0.3937"/>
                  <dgm:constr type="w" for="ch" forName="Child2Accent7" refType="w" fact="0.0283"/>
                  <dgm:constr type="h" for="ch" forName="Child2Accent7" refType="h" fact="0.0518"/>
                  <dgm:constr type="r" for="ch" forName="Child2Accent3" refType="w" fact="0.7849"/>
                  <dgm:constr type="t" for="ch" forName="Child2Accent3" refType="h" fact="0.3937"/>
                  <dgm:constr type="w" for="ch" forName="Child2Accent3" refType="w" fact="0.0283"/>
                  <dgm:constr type="h" for="ch" forName="Child2Accent3" refType="h" fact="0.0518"/>
                  <dgm:constr type="r" for="ch" forName="ParentAccent1" refType="w" fact="0.0283"/>
                  <dgm:constr type="t" for="ch" forName="ParentAccent1" refType="h" fact="0.5316"/>
                  <dgm:constr type="w" for="ch" forName="ParentAccent1" refType="w" fact="0.0283"/>
                  <dgm:constr type="h" for="ch" forName="ParentAccent1" refType="h" fact="0.0518"/>
                  <dgm:constr type="r" for="ch" forName="ParentAccent2" refType="w" fact="0.0801"/>
                  <dgm:constr type="t" for="ch" forName="ParentAccent2" refType="h" fact="0.5316"/>
                  <dgm:constr type="w" for="ch" forName="ParentAccent2" refType="w" fact="0.0283"/>
                  <dgm:constr type="h" for="ch" forName="ParentAccent2" refType="h" fact="0.0518"/>
                  <dgm:constr type="r" for="ch" forName="ParentAccent3" refType="w" fact="0.1318"/>
                  <dgm:constr type="t" for="ch" forName="ParentAccent3" refType="h" fact="0.5316"/>
                  <dgm:constr type="w" for="ch" forName="ParentAccent3" refType="w" fact="0.0283"/>
                  <dgm:constr type="h" for="ch" forName="ParentAccent3" refType="h" fact="0.0518"/>
                  <dgm:constr type="r" for="ch" forName="ParentAccent4" refType="w" fact="0.1836"/>
                  <dgm:constr type="t" for="ch" forName="ParentAccent4" refType="h" fact="0.5316"/>
                  <dgm:constr type="w" for="ch" forName="ParentAccent4" refType="w" fact="0.0283"/>
                  <dgm:constr type="h" for="ch" forName="ParentAccent4" refType="h" fact="0.0518"/>
                  <dgm:constr type="r" for="ch" forName="ParentAccent5" refType="w" fact="0.2354"/>
                  <dgm:constr type="t" for="ch" forName="ParentAccent5" refType="h" fact="0.5316"/>
                  <dgm:constr type="w" for="ch" forName="ParentAccent5" refType="w" fact="0.0283"/>
                  <dgm:constr type="h" for="ch" forName="ParentAccent5" refType="h" fact="0.0518"/>
                  <dgm:constr type="r" for="ch" forName="ParentAccent6" refType="w" fact="0.3154"/>
                  <dgm:constr type="t" for="ch" forName="ParentAccent6" refType="h" fact="0.5057"/>
                  <dgm:constr type="w" for="ch" forName="ParentAccent6" refType="w" fact="0.0566"/>
                  <dgm:constr type="h" for="ch" forName="ParentAccent6" refType="h" fact="0.1035"/>
                  <dgm:constr type="r" for="ch" forName="ParentAccent7" refType="w" fact="0.0744"/>
                  <dgm:constr type="t" for="ch" forName="ParentAccent7" refType="h" fact="0.4247"/>
                  <dgm:constr type="w" for="ch" forName="ParentAccent7" refType="w" fact="0.0283"/>
                  <dgm:constr type="h" for="ch" forName="ParentAccent7" refType="h" fact="0.0518"/>
                  <dgm:constr type="r" for="ch" forName="ParentAccent8" refType="w" fact="0.0744"/>
                  <dgm:constr type="t" for="ch" forName="ParentAccent8" refType="h" fact="0.6392"/>
                  <dgm:constr type="w" for="ch" forName="ParentAccent8" refType="w" fact="0.0283"/>
                  <dgm:constr type="h" for="ch" forName="ParentAccent8" refType="h" fact="0.0518"/>
                  <dgm:constr type="r" for="ch" forName="ParentAccent9" refType="w" fact="0.0491"/>
                  <dgm:constr type="t" for="ch" forName="ParentAccent9" refType="h" fact="0.4712"/>
                  <dgm:constr type="w" for="ch" forName="ParentAccent9" refType="w" fact="0.0283"/>
                  <dgm:constr type="h" for="ch" forName="ParentAccent9" refType="h" fact="0.0518"/>
                  <dgm:constr type="r" for="ch" forName="ParentAccent10" refType="w" fact="0.0475"/>
                  <dgm:constr type="t" for="ch" forName="ParentAccent10" refType="h" fact="0.593"/>
                  <dgm:constr type="w" for="ch" forName="ParentAccent10" refType="w" fact="0.0283"/>
                  <dgm:constr type="h" for="ch" forName="ParentAccent10" refType="h" fact="0.0518"/>
                  <dgm:constr type="r" for="ch" forName="Child4" refType="w" fact="0.9919"/>
                  <dgm:constr type="t" for="ch" forName="Child4" refType="h" fact="0.8184"/>
                  <dgm:constr type="w" for="ch" forName="Child4" refType="w" fact="0.3192"/>
                  <dgm:constr type="h" for="ch" forName="Child4" refType="h" fact="0.1294"/>
                  <dgm:constr type="r" for="ch" forName="Child3" refType="w"/>
                  <dgm:constr type="t" for="ch" forName="Child3" refType="h" fact="0.5547"/>
                  <dgm:constr type="w" for="ch" forName="Child3" refType="w" fact="0.297"/>
                  <dgm:constr type="h" for="ch" forName="Child3" refType="h" fact="0.1294"/>
                  <dgm:constr type="r" for="ch" forName="Child2" refType="w"/>
                  <dgm:constr type="t" for="ch" forName="Child2" refType="h" fact="0.2662"/>
                  <dgm:constr type="w" for="ch" forName="Child2" refType="w" fact="0.297"/>
                  <dgm:constr type="h" for="ch" forName="Child2" refType="h" fact="0.1294"/>
                  <dgm:constr type="r" for="ch" forName="Child1" refType="w" fact="0.9919"/>
                  <dgm:constr type="t" for="ch" forName="Child1" refType="h" fact="0"/>
                  <dgm:constr type="w" for="ch" forName="Child1" refType="w" fact="0.3192"/>
                  <dgm:constr type="h" for="ch" forName="Child1" refType="h" fact="0.1294"/>
                </dgm:constrLst>
              </dgm:if>
              <dgm:else name="Name20">
                <dgm:alg type="composite">
                  <dgm:param type="ar" val="1.3278"/>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Child2Accent1" refType="w" fact="0.6564"/>
                  <dgm:constr type="t" for="ch" forName="Child2Accent1" refType="h" fact="0.3184"/>
                  <dgm:constr type="w" for="ch" forName="Child2Accent1" refType="w" fact="0.0574"/>
                  <dgm:constr type="h" for="ch" forName="Child2Accent1" refType="h" fact="0.0763"/>
                  <dgm:constr type="r" for="ch" forName="Child2Accent2" refType="w" fact="0.6932"/>
                  <dgm:constr type="t" for="ch" forName="Child2Accent2" refType="h" fact="0.2781"/>
                  <dgm:constr type="w" for="ch" forName="Child2Accent2" refType="w" fact="0.0287"/>
                  <dgm:constr type="h" for="ch" forName="Child2Accent2" refType="h" fact="0.0381"/>
                  <dgm:constr type="r" for="ch" forName="Child2Accent3" refType="w" fact="0.7545"/>
                  <dgm:constr type="t" for="ch" forName="Child2Accent3" refType="h" fact="0.2781"/>
                  <dgm:constr type="w" for="ch" forName="Child2Accent3" refType="w" fact="0.0287"/>
                  <dgm:constr type="h" for="ch" forName="Child2Accent3" refType="h" fact="0.0381"/>
                  <dgm:constr type="r" for="ch" forName="Child2Accent4" refType="w" fact="0.8158"/>
                  <dgm:constr type="t" for="ch" forName="Child2Accent4" refType="h" fact="0.2781"/>
                  <dgm:constr type="w" for="ch" forName="Child2Accent4" refType="w" fact="0.0287"/>
                  <dgm:constr type="h" for="ch" forName="Child2Accent4" refType="h" fact="0.0381"/>
                  <dgm:constr type="r" for="ch" forName="Child2Accent5" refType="w" fact="0.8771"/>
                  <dgm:constr type="t" for="ch" forName="Child2Accent5" refType="h" fact="0.2781"/>
                  <dgm:constr type="w" for="ch" forName="Child2Accent5" refType="w" fact="0.0287"/>
                  <dgm:constr type="h" for="ch" forName="Child2Accent5" refType="h" fact="0.0381"/>
                  <dgm:constr type="r" for="ch" forName="Child2Accent6" refType="w" fact="0.9385"/>
                  <dgm:constr type="t" for="ch" forName="Child2Accent6" refType="h" fact="0.2781"/>
                  <dgm:constr type="w" for="ch" forName="Child2Accent6" refType="w" fact="0.0287"/>
                  <dgm:constr type="h" for="ch" forName="Child2Accent6" refType="h" fact="0.0381"/>
                  <dgm:constr type="r" for="ch" forName="Child2Accent7" refType="w" fact="0.9998"/>
                  <dgm:constr type="t" for="ch" forName="Child2Accent7" refType="h" fact="0.2781"/>
                  <dgm:constr type="w" for="ch" forName="Child2Accent7" refType="w" fact="0.0287"/>
                  <dgm:constr type="h" for="ch" forName="Child2Accent7" refType="h" fact="0.0381"/>
                  <dgm:constr type="r" for="ch" forName="Child3Accent1" refType="w" fact="0.716"/>
                  <dgm:constr type="t" for="ch" forName="Child3Accent1" refType="h" fact="0.5061"/>
                  <dgm:constr type="w" for="ch" forName="Child3Accent1" refType="w" fact="0.0574"/>
                  <dgm:constr type="h" for="ch" forName="Child3Accent1" refType="h" fact="0.0763"/>
                  <dgm:constr type="r" for="ch" forName="Child3Accent2" refType="w" fact="0.7728"/>
                  <dgm:constr type="t" for="ch" forName="Child3Accent2" refType="h" fact="0.5252"/>
                  <dgm:constr type="w" for="ch" forName="Child3Accent2" refType="w" fact="0.0287"/>
                  <dgm:constr type="h" for="ch" forName="Child3Accent2" refType="h" fact="0.0381"/>
                  <dgm:constr type="r" for="ch" forName="Child3Accent3" refType="w" fact="0.8295"/>
                  <dgm:constr type="t" for="ch" forName="Child3Accent3" refType="h" fact="0.5252"/>
                  <dgm:constr type="w" for="ch" forName="Child3Accent3" refType="w" fact="0.0287"/>
                  <dgm:constr type="h" for="ch" forName="Child3Accent3" refType="h" fact="0.0381"/>
                  <dgm:constr type="r" for="ch" forName="Child3Accent4" refType="w" fact="0.8863"/>
                  <dgm:constr type="t" for="ch" forName="Child3Accent4" refType="h" fact="0.5252"/>
                  <dgm:constr type="w" for="ch" forName="Child3Accent4" refType="w" fact="0.0287"/>
                  <dgm:constr type="h" for="ch" forName="Child3Accent4" refType="h" fact="0.0381"/>
                  <dgm:constr type="r" for="ch" forName="Child3Accent5" refType="w" fact="0.943"/>
                  <dgm:constr type="t" for="ch" forName="Child3Accent5" refType="h" fact="0.5252"/>
                  <dgm:constr type="w" for="ch" forName="Child3Accent5" refType="w" fact="0.0287"/>
                  <dgm:constr type="h" for="ch" forName="Child3Accent5" refType="h" fact="0.0381"/>
                  <dgm:constr type="r" for="ch" forName="Child3Accent6" refType="w" fact="0.9998"/>
                  <dgm:constr type="t" for="ch" forName="Child3Accent6" refType="h" fact="0.5252"/>
                  <dgm:constr type="w" for="ch" forName="Child3Accent6" refType="w" fact="0.0287"/>
                  <dgm:constr type="h" for="ch" forName="Child3Accent6" refType="h" fact="0.0381"/>
                  <dgm:constr type="r" for="ch" forName="Child3Accent7" refType="w" fact="0"/>
                  <dgm:constr type="t" for="ch" forName="Child3Accent7" refType="h" fact="0"/>
                  <dgm:constr type="w" for="ch" forName="Child3Accent7" refType="w" fact="0"/>
                  <dgm:constr type="h" for="ch" forName="Child3Accent7" refType="h" fact="0"/>
                  <dgm:constr type="r" for="ch" forName="Child4Accent1" refType="w" fact="0.6564"/>
                  <dgm:constr type="t" for="ch" forName="Child4Accent1" refType="h" fact="0.6908"/>
                  <dgm:constr type="w" for="ch" forName="Child4Accent1" refType="w" fact="0.0574"/>
                  <dgm:constr type="h" for="ch" forName="Child4Accent1" refType="h" fact="0.0763"/>
                  <dgm:constr type="r" for="ch" forName="Child4Accent2" refType="w" fact="0.6932"/>
                  <dgm:constr type="t" for="ch" forName="Child4Accent2" refType="h" fact="0.7684"/>
                  <dgm:constr type="w" for="ch" forName="Child4Accent2" refType="w" fact="0.0287"/>
                  <dgm:constr type="h" for="ch" forName="Child4Accent2" refType="h" fact="0.0381"/>
                  <dgm:constr type="r" for="ch" forName="Child4Accent3" refType="w" fact="0.7545"/>
                  <dgm:constr type="t" for="ch" forName="Child4Accent3" refType="h" fact="0.7684"/>
                  <dgm:constr type="w" for="ch" forName="Child4Accent3" refType="w" fact="0.0287"/>
                  <dgm:constr type="h" for="ch" forName="Child4Accent3" refType="h" fact="0.0381"/>
                  <dgm:constr type="r" for="ch" forName="Child4Accent4" refType="w" fact="0.8158"/>
                  <dgm:constr type="t" for="ch" forName="Child4Accent4" refType="h" fact="0.7684"/>
                  <dgm:constr type="w" for="ch" forName="Child4Accent4" refType="w" fact="0.0287"/>
                  <dgm:constr type="h" for="ch" forName="Child4Accent4" refType="h" fact="0.0381"/>
                  <dgm:constr type="r" for="ch" forName="Child4Accent5" refType="w" fact="0.8771"/>
                  <dgm:constr type="t" for="ch" forName="Child4Accent5" refType="h" fact="0.7684"/>
                  <dgm:constr type="w" for="ch" forName="Child4Accent5" refType="w" fact="0.0287"/>
                  <dgm:constr type="h" for="ch" forName="Child4Accent5" refType="h" fact="0.0381"/>
                  <dgm:constr type="r" for="ch" forName="Child4Accent6" refType="w" fact="0.9385"/>
                  <dgm:constr type="t" for="ch" forName="Child4Accent6" refType="h" fact="0.7684"/>
                  <dgm:constr type="w" for="ch" forName="Child4Accent6" refType="w" fact="0.0287"/>
                  <dgm:constr type="h" for="ch" forName="Child4Accent6" refType="h" fact="0.0381"/>
                  <dgm:constr type="r" for="ch" forName="Child4Accent7" refType="w" fact="0.9998"/>
                  <dgm:constr type="t" for="ch" forName="Child4Accent7" refType="h" fact="0.7684"/>
                  <dgm:constr type="w" for="ch" forName="Child4Accent7" refType="w" fact="0.0287"/>
                  <dgm:constr type="h" for="ch" forName="Child4Accent7" refType="h" fact="0.0381"/>
                  <dgm:constr type="r" for="ch" forName="Child4Accent8" refType="w" fact="0"/>
                  <dgm:constr type="t" for="ch" forName="Child4Accent8" refType="h" fact="0"/>
                  <dgm:constr type="w" for="ch" forName="Child4Accent8" refType="w" fact="0"/>
                  <dgm:constr type="h" for="ch" forName="Child4Accent8" refType="h" fact="0"/>
                  <dgm:constr type="r" for="ch" forName="ParentAccent1" refType="w" fact="0.0287"/>
                  <dgm:constr type="t" for="ch" forName="ParentAccent1" refType="h" fact="0.5252"/>
                  <dgm:constr type="w" for="ch" forName="ParentAccent1" refType="w" fact="0.0287"/>
                  <dgm:constr type="h" for="ch" forName="ParentAccent1" refType="h" fact="0.0381"/>
                  <dgm:constr type="r" for="ch" forName="ParentAccent2" refType="w" fact="0.0813"/>
                  <dgm:constr type="t" for="ch" forName="ParentAccent2" refType="h" fact="0.5252"/>
                  <dgm:constr type="w" for="ch" forName="ParentAccent2" refType="w" fact="0.0287"/>
                  <dgm:constr type="h" for="ch" forName="ParentAccent2" refType="h" fact="0.0381"/>
                  <dgm:constr type="r" for="ch" forName="ParentAccent3" refType="w" fact="0.1339"/>
                  <dgm:constr type="t" for="ch" forName="ParentAccent3" refType="h" fact="0.5252"/>
                  <dgm:constr type="w" for="ch" forName="ParentAccent3" refType="w" fact="0.0287"/>
                  <dgm:constr type="h" for="ch" forName="ParentAccent3" refType="h" fact="0.0381"/>
                  <dgm:constr type="r" for="ch" forName="ParentAccent4" refType="w" fact="0.1864"/>
                  <dgm:constr type="t" for="ch" forName="ParentAccent4" refType="h" fact="0.5252"/>
                  <dgm:constr type="w" for="ch" forName="ParentAccent4" refType="w" fact="0.0287"/>
                  <dgm:constr type="h" for="ch" forName="ParentAccent4" refType="h" fact="0.0381"/>
                  <dgm:constr type="r" for="ch" forName="ParentAccent5" refType="w" fact="0.239"/>
                  <dgm:constr type="t" for="ch" forName="ParentAccent5" refType="h" fact="0.5252"/>
                  <dgm:constr type="w" for="ch" forName="ParentAccent5" refType="w" fact="0.0287"/>
                  <dgm:constr type="h" for="ch" forName="ParentAccent5" refType="h" fact="0.0381"/>
                  <dgm:constr type="r" for="ch" forName="ParentAccent6" refType="w" fact="0.3203"/>
                  <dgm:constr type="t" for="ch" forName="ParentAccent6" refType="h" fact="0.5061"/>
                  <dgm:constr type="w" for="ch" forName="ParentAccent6" refType="w" fact="0.0574"/>
                  <dgm:constr type="h" for="ch" forName="ParentAccent6" refType="h" fact="0.0763"/>
                  <dgm:constr type="r" for="ch" forName="ParentAccent7" refType="w" fact="0.0755"/>
                  <dgm:constr type="t" for="ch" forName="ParentAccent7" refType="h" fact="0.4464"/>
                  <dgm:constr type="w" for="ch" forName="ParentAccent7" refType="w" fact="0.0287"/>
                  <dgm:constr type="h" for="ch" forName="ParentAccent7" refType="h" fact="0.0381"/>
                  <dgm:constr type="r" for="ch" forName="ParentAccent8" refType="w" fact="0.0755"/>
                  <dgm:constr type="t" for="ch" forName="ParentAccent8" refType="h" fact="0.6045"/>
                  <dgm:constr type="w" for="ch" forName="ParentAccent8" refType="w" fact="0.0287"/>
                  <dgm:constr type="h" for="ch" forName="ParentAccent8" refType="h" fact="0.0381"/>
                  <dgm:constr type="r" for="ch" forName="ParentAccent9" refType="w" fact="0.0499"/>
                  <dgm:constr type="t" for="ch" forName="ParentAccent9" refType="h" fact="0.4807"/>
                  <dgm:constr type="w" for="ch" forName="ParentAccent9" refType="w" fact="0.0287"/>
                  <dgm:constr type="h" for="ch" forName="ParentAccent9" refType="h" fact="0.0381"/>
                  <dgm:constr type="r" for="ch" forName="ParentAccent10" refType="w" fact="0.0482"/>
                  <dgm:constr type="t" for="ch" forName="ParentAccent10" refType="h" fact="0.5705"/>
                  <dgm:constr type="w" for="ch" forName="ParentAccent10" refType="w" fact="0.0287"/>
                  <dgm:constr type="h" for="ch" forName="ParentAccent10" refType="h" fact="0.0381"/>
                  <dgm:constr type="r" for="ch" forName="Child1Accent1" refType="w" fact="0.5181"/>
                  <dgm:constr type="t" for="ch" forName="Child1Accent1" refType="h" fact="0.2457"/>
                  <dgm:constr type="w" for="ch" forName="Child1Accent1" refType="w" fact="0.0574"/>
                  <dgm:constr type="h" for="ch" forName="Child1Accent1" refType="h" fact="0.0763"/>
                  <dgm:constr type="r" for="ch" forName="Child1Accent2" refType="w" fact="0.5542"/>
                  <dgm:constr type="t" for="ch" forName="Child1Accent2" refType="h" fact="0.2004"/>
                  <dgm:constr type="w" for="ch" forName="Child1Accent2" refType="w" fact="0.0287"/>
                  <dgm:constr type="h" for="ch" forName="Child1Accent2" refType="h" fact="0.0381"/>
                  <dgm:constr type="r" for="ch" forName="Child1Accent3" refType="w" fact="0.5946"/>
                  <dgm:constr type="t" for="ch" forName="Child1Accent3" refType="h" fact="0.1445"/>
                  <dgm:constr type="w" for="ch" forName="Child1Accent3" refType="w" fact="0.0287"/>
                  <dgm:constr type="h" for="ch" forName="Child1Accent3" refType="h" fact="0.0381"/>
                  <dgm:constr type="r" for="ch" forName="Child1Accent4" refType="w" fact="0.6347"/>
                  <dgm:constr type="t" for="ch" forName="Child1Accent4" refType="h" fact="0.097"/>
                  <dgm:constr type="w" for="ch" forName="Child1Accent4" refType="w" fact="0.0287"/>
                  <dgm:constr type="h" for="ch" forName="Child1Accent4" refType="h" fact="0.0381"/>
                  <dgm:constr type="r" for="ch" forName="Child1Accent5" refType="w" fact="0.696"/>
                  <dgm:constr type="t" for="ch" forName="Child1Accent5" refType="h" fact="0.097"/>
                  <dgm:constr type="w" for="ch" forName="Child1Accent5" refType="w" fact="0.0287"/>
                  <dgm:constr type="h" for="ch" forName="Child1Accent5" refType="h" fact="0.0381"/>
                  <dgm:constr type="r" for="ch" forName="Child1Accent6" refType="w" fact="0.7574"/>
                  <dgm:constr type="t" for="ch" forName="Child1Accent6" refType="h" fact="0.097"/>
                  <dgm:constr type="w" for="ch" forName="Child1Accent6" refType="w" fact="0.0287"/>
                  <dgm:constr type="h" for="ch" forName="Child1Accent6" refType="h" fact="0.0381"/>
                  <dgm:constr type="r" for="ch" forName="Child1Accent7" refType="w" fact="0.8187"/>
                  <dgm:constr type="t" for="ch" forName="Child1Accent7" refType="h" fact="0.097"/>
                  <dgm:constr type="w" for="ch" forName="Child1Accent7" refType="w" fact="0.0287"/>
                  <dgm:constr type="h" for="ch" forName="Child1Accent7" refType="h" fact="0.0381"/>
                  <dgm:constr type="r" for="ch" forName="Child1Accent8" refType="w" fact="0.88"/>
                  <dgm:constr type="t" for="ch" forName="Child1Accent8" refType="h" fact="0.097"/>
                  <dgm:constr type="w" for="ch" forName="Child1Accent8" refType="w" fact="0.0287"/>
                  <dgm:constr type="h" for="ch" forName="Child1Accent8" refType="h" fact="0.0381"/>
                  <dgm:constr type="r" for="ch" forName="Child1Accent9" refType="w" fact="0.9413"/>
                  <dgm:constr type="t" for="ch" forName="Child1Accent9" refType="h" fact="0.097"/>
                  <dgm:constr type="w" for="ch" forName="Child1Accent9" refType="w" fact="0.0287"/>
                  <dgm:constr type="h" for="ch" forName="Child1Accent9" refType="h" fact="0.0381"/>
                  <dgm:constr type="r" for="ch" forName="Child5Accent1" refType="w" fact="0.5181"/>
                  <dgm:constr type="t" for="ch" forName="Child5Accent1" refType="h" fact="0.7601"/>
                  <dgm:constr type="w" for="ch" forName="Child5Accent1" refType="w" fact="0.0574"/>
                  <dgm:constr type="h" for="ch" forName="Child5Accent1" refType="h" fact="0.0763"/>
                  <dgm:constr type="r" for="ch" forName="Child5Accent2" refType="w" fact="0.547"/>
                  <dgm:constr type="t" for="ch" forName="Child5Accent2" refType="h" fact="0.8375"/>
                  <dgm:constr type="w" for="ch" forName="Child5Accent2" refType="w" fact="0.0287"/>
                  <dgm:constr type="h" for="ch" forName="Child5Accent2" refType="h" fact="0.0381"/>
                  <dgm:constr type="r" for="ch" forName="Child5Accent3" refType="w" fact="0.5882"/>
                  <dgm:constr type="t" for="ch" forName="Child5Accent3" refType="h" fact="0.8991"/>
                  <dgm:constr type="w" for="ch" forName="Child5Accent3" refType="w" fact="0.0287"/>
                  <dgm:constr type="h" for="ch" forName="Child5Accent3" refType="h" fact="0.0381"/>
                  <dgm:constr type="r" for="ch" forName="Child5Accent4" refType="w" fact="0.6347"/>
                  <dgm:constr type="t" for="ch" forName="Child5Accent4" refType="h" fact="0.9619"/>
                  <dgm:constr type="w" for="ch" forName="Child5Accent4" refType="w" fact="0.0287"/>
                  <dgm:constr type="h" for="ch" forName="Child5Accent4" refType="h" fact="0.0381"/>
                  <dgm:constr type="r" for="ch" forName="Child5Accent5" refType="w" fact="0.696"/>
                  <dgm:constr type="t" for="ch" forName="Child5Accent5" refType="h" fact="0.9619"/>
                  <dgm:constr type="w" for="ch" forName="Child5Accent5" refType="w" fact="0.0287"/>
                  <dgm:constr type="h" for="ch" forName="Child5Accent5" refType="h" fact="0.0381"/>
                  <dgm:constr type="r" for="ch" forName="Child5Accent6" refType="w" fact="0.7574"/>
                  <dgm:constr type="t" for="ch" forName="Child5Accent6" refType="h" fact="0.9619"/>
                  <dgm:constr type="w" for="ch" forName="Child5Accent6" refType="w" fact="0.0287"/>
                  <dgm:constr type="h" for="ch" forName="Child5Accent6" refType="h" fact="0.0381"/>
                  <dgm:constr type="r" for="ch" forName="Child5Accent7" refType="w" fact="0.8187"/>
                  <dgm:constr type="t" for="ch" forName="Child5Accent7" refType="h" fact="0.9619"/>
                  <dgm:constr type="w" for="ch" forName="Child5Accent7" refType="w" fact="0.0287"/>
                  <dgm:constr type="h" for="ch" forName="Child5Accent7" refType="h" fact="0.0381"/>
                  <dgm:constr type="r" for="ch" forName="Child5Accent8" refType="w" fact="0.88"/>
                  <dgm:constr type="t" for="ch" forName="Child5Accent8" refType="h" fact="0.9619"/>
                  <dgm:constr type="w" for="ch" forName="Child5Accent8" refType="w" fact="0.0287"/>
                  <dgm:constr type="h" for="ch" forName="Child5Accent8" refType="h" fact="0.0381"/>
                  <dgm:constr type="r" for="ch" forName="Child5Accent9" refType="w" fact="0.9423"/>
                  <dgm:constr type="t" for="ch" forName="Child5Accent9" refType="h" fact="0.9619"/>
                  <dgm:constr type="w" for="ch" forName="Child5Accent9" refType="w" fact="0.0287"/>
                  <dgm:constr type="h" for="ch" forName="Child5Accent9" refType="h" fact="0.0381"/>
                  <dgm:constr type="r" for="ch" forName="Child5" refType="w" fact="0.9419"/>
                  <dgm:constr type="t" for="ch" forName="Child5" refType="h" fact="0.8635"/>
                  <dgm:constr type="w" for="ch" forName="Child5" refType="w" fact="0.3364"/>
                  <dgm:constr type="h" for="ch" forName="Child5" refType="h" fact="0.0981"/>
                  <dgm:constr type="r" for="ch" forName="Child4" refType="w"/>
                  <dgm:constr type="t" for="ch" forName="Child4" refType="h" fact="0.6701"/>
                  <dgm:constr type="w" for="ch" forName="Child4" refType="w" fact="0.3364"/>
                  <dgm:constr type="h" for="ch" forName="Child4" refType="h" fact="0.0981"/>
                  <dgm:constr type="r" for="ch" forName="Child3" refType="w"/>
                  <dgm:constr type="t" for="ch" forName="Child3" refType="h" fact="0.4276"/>
                  <dgm:constr type="w" for="ch" forName="Child3" refType="w" fact="0.2544"/>
                  <dgm:constr type="h" for="ch" forName="Child3" refType="h" fact="0.0981"/>
                  <dgm:constr type="r" for="ch" forName="Child2" refType="w"/>
                  <dgm:constr type="t" for="ch" forName="Child2" refType="h" fact="0.1798"/>
                  <dgm:constr type="w" for="ch" forName="Child2" refType="w" fact="0.3364"/>
                  <dgm:constr type="h" for="ch" forName="Child2" refType="h" fact="0.0981"/>
                  <dgm:constr type="r" for="ch" forName="Child1" refType="w" fact="0.9419"/>
                  <dgm:constr type="t" for="ch" forName="Child1" refType="h" fact="0"/>
                  <dgm:constr type="w" for="ch" forName="Child1" refType="w" fact="0.3364"/>
                  <dgm:constr type="h" for="ch" forName="Child1" refType="h" fact="0.0981"/>
                  <dgm:constr type="r" for="ch" forName="Parent" refType="w" fact="0.6347"/>
                  <dgm:constr type="t" for="ch" forName="Parent" refType="h" fact="0.3513"/>
                  <dgm:constr type="w" for="ch" forName="Parent" refType="w" fact="0.2906"/>
                  <dgm:constr type="h" for="ch" forName="Parent" refType="h" fact="0.3859"/>
                </dgm:constrLst>
              </dgm:else>
            </dgm:choose>
          </dgm:else>
        </dgm:choose>
        <dgm:layoutNode name="ParentAccent1" styleLbl="alignNode1">
          <dgm:alg type="sp"/>
          <dgm:shape xmlns:r="http://schemas.openxmlformats.org/officeDocument/2006/relationships" type="ellipse" r:blip="">
            <dgm:adjLst/>
          </dgm:shape>
          <dgm:presOf/>
        </dgm:layoutNode>
        <dgm:layoutNode name="ParentAccent2" styleLbl="alignNode1">
          <dgm:alg type="sp"/>
          <dgm:shape xmlns:r="http://schemas.openxmlformats.org/officeDocument/2006/relationships" type="ellipse" r:blip="">
            <dgm:adjLst/>
          </dgm:shape>
          <dgm:presOf/>
        </dgm:layoutNode>
        <dgm:layoutNode name="ParentAccent3" styleLbl="alignNode1">
          <dgm:alg type="sp"/>
          <dgm:shape xmlns:r="http://schemas.openxmlformats.org/officeDocument/2006/relationships" type="ellipse" r:blip="">
            <dgm:adjLst/>
          </dgm:shape>
          <dgm:presOf/>
        </dgm:layoutNode>
        <dgm:layoutNode name="ParentAccent4" styleLbl="alignNode1">
          <dgm:alg type="sp"/>
          <dgm:shape xmlns:r="http://schemas.openxmlformats.org/officeDocument/2006/relationships" type="ellipse" r:blip="">
            <dgm:adjLst/>
          </dgm:shape>
          <dgm:presOf/>
        </dgm:layoutNode>
        <dgm:layoutNode name="ParentAccent5" styleLbl="alignNode1">
          <dgm:alg type="sp"/>
          <dgm:shape xmlns:r="http://schemas.openxmlformats.org/officeDocument/2006/relationships" type="ellipse" r:blip="">
            <dgm:adjLst/>
          </dgm:shape>
          <dgm:presOf/>
        </dgm:layoutNode>
        <dgm:layoutNode name="ParentAccent6" styleLbl="alignNode1">
          <dgm:alg type="sp"/>
          <dgm:shape xmlns:r="http://schemas.openxmlformats.org/officeDocument/2006/relationships" type="ellipse" r:blip="">
            <dgm:adjLst/>
          </dgm:shape>
          <dgm:presOf/>
        </dgm:layoutNode>
        <dgm:layoutNode name="ParentAccent7" styleLbl="alignNode1">
          <dgm:alg type="sp"/>
          <dgm:shape xmlns:r="http://schemas.openxmlformats.org/officeDocument/2006/relationships" type="ellipse" r:blip="">
            <dgm:adjLst/>
          </dgm:shape>
          <dgm:presOf/>
        </dgm:layoutNode>
        <dgm:layoutNode name="ParentAccent8" styleLbl="alignNode1">
          <dgm:alg type="sp"/>
          <dgm:shape xmlns:r="http://schemas.openxmlformats.org/officeDocument/2006/relationships" type="ellipse" r:blip="">
            <dgm:adjLst/>
          </dgm:shape>
          <dgm:presOf/>
        </dgm:layoutNode>
        <dgm:layoutNode name="ParentAccent9" styleLbl="alignNode1">
          <dgm:alg type="sp"/>
          <dgm:shape xmlns:r="http://schemas.openxmlformats.org/officeDocument/2006/relationships" type="ellipse" r:blip="">
            <dgm:adjLst/>
          </dgm:shape>
          <dgm:presOf/>
        </dgm:layoutNode>
        <dgm:layoutNode name="ParentAccent10" styleLbl="alignNode1">
          <dgm:alg type="sp"/>
          <dgm:shape xmlns:r="http://schemas.openxmlformats.org/officeDocument/2006/relationships" type="ellipse" r:blip="">
            <dgm:adjLst/>
          </dgm:shape>
          <dgm:presOf/>
        </dgm:layoutNode>
        <dgm:layoutNode name="Parent" styleLbl="alignNode1">
          <dgm:varLst>
            <dgm:chMax val="5"/>
            <dgm:chPref val="3"/>
            <dgm:bulletEnabled val="1"/>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name="Name21" axis="ch" ptType="node" cnt="1">
          <dgm:layoutNode name="Child1Accent1" styleLbl="alignNode1">
            <dgm:alg type="sp"/>
            <dgm:shape xmlns:r="http://schemas.openxmlformats.org/officeDocument/2006/relationships" type="ellipse" r:blip="">
              <dgm:adjLst/>
            </dgm:shape>
            <dgm:presOf/>
          </dgm:layoutNode>
          <dgm:layoutNode name="Child1Accent2" styleLbl="alignNode1">
            <dgm:alg type="sp"/>
            <dgm:shape xmlns:r="http://schemas.openxmlformats.org/officeDocument/2006/relationships" type="ellipse" r:blip="">
              <dgm:adjLst/>
            </dgm:shape>
            <dgm:presOf/>
          </dgm:layoutNode>
          <dgm:layoutNode name="Child1Accent3" styleLbl="alignNode1">
            <dgm:alg type="sp"/>
            <dgm:shape xmlns:r="http://schemas.openxmlformats.org/officeDocument/2006/relationships" type="ellipse" r:blip="">
              <dgm:adjLst/>
            </dgm:shape>
            <dgm:presOf/>
          </dgm:layoutNode>
          <dgm:layoutNode name="Child1Accent4" styleLbl="alignNode1">
            <dgm:alg type="sp"/>
            <dgm:shape xmlns:r="http://schemas.openxmlformats.org/officeDocument/2006/relationships" type="ellipse" r:blip="">
              <dgm:adjLst/>
            </dgm:shape>
            <dgm:presOf/>
          </dgm:layoutNode>
          <dgm:layoutNode name="Child1Accent5" styleLbl="alignNode1">
            <dgm:alg type="sp"/>
            <dgm:shape xmlns:r="http://schemas.openxmlformats.org/officeDocument/2006/relationships" type="ellipse" r:blip="">
              <dgm:adjLst/>
            </dgm:shape>
            <dgm:presOf/>
          </dgm:layoutNode>
          <dgm:layoutNode name="Child1Accent6" styleLbl="alignNode1">
            <dgm:alg type="sp"/>
            <dgm:shape xmlns:r="http://schemas.openxmlformats.org/officeDocument/2006/relationships" type="ellipse" r:blip="">
              <dgm:adjLst/>
            </dgm:shape>
            <dgm:presOf/>
          </dgm:layoutNode>
          <dgm:layoutNode name="Child1Accent7" styleLbl="alignNode1">
            <dgm:alg type="sp"/>
            <dgm:shape xmlns:r="http://schemas.openxmlformats.org/officeDocument/2006/relationships" type="ellipse" r:blip="">
              <dgm:adjLst/>
            </dgm:shape>
            <dgm:presOf/>
          </dgm:layoutNode>
          <dgm:layoutNode name="Child1Accent8" styleLbl="alignNode1">
            <dgm:alg type="sp"/>
            <dgm:shape xmlns:r="http://schemas.openxmlformats.org/officeDocument/2006/relationships" type="ellipse" r:blip="">
              <dgm:adjLst/>
            </dgm:shape>
            <dgm:presOf/>
          </dgm:layoutNode>
          <dgm:layoutNode name="Child1Accent9" styleLbl="alignNode1">
            <dgm:alg type="sp"/>
            <dgm:shape xmlns:r="http://schemas.openxmlformats.org/officeDocument/2006/relationships" type="ellipse" r:blip="">
              <dgm:adjLst/>
            </dgm:shape>
            <dgm:presOf/>
          </dgm:layoutNode>
          <dgm:layoutNode name="Child1"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2" axis="ch" ptType="node" st="2" cnt="1">
          <dgm:layoutNode name="Child2Accent1" styleLbl="alignNode1">
            <dgm:alg type="sp"/>
            <dgm:shape xmlns:r="http://schemas.openxmlformats.org/officeDocument/2006/relationships" type="ellipse" r:blip="">
              <dgm:adjLst/>
            </dgm:shape>
            <dgm:presOf/>
          </dgm:layoutNode>
          <dgm:layoutNode name="Child2Accent2" styleLbl="alignNode1">
            <dgm:alg type="sp"/>
            <dgm:shape xmlns:r="http://schemas.openxmlformats.org/officeDocument/2006/relationships" type="ellipse" r:blip="">
              <dgm:adjLst/>
            </dgm:shape>
            <dgm:presOf/>
          </dgm:layoutNode>
          <dgm:layoutNode name="Child2Accent3" styleLbl="alignNode1">
            <dgm:alg type="sp"/>
            <dgm:shape xmlns:r="http://schemas.openxmlformats.org/officeDocument/2006/relationships" type="ellipse" r:blip="">
              <dgm:adjLst/>
            </dgm:shape>
            <dgm:presOf/>
          </dgm:layoutNode>
          <dgm:layoutNode name="Child2Accent4" styleLbl="alignNode1">
            <dgm:alg type="sp"/>
            <dgm:shape xmlns:r="http://schemas.openxmlformats.org/officeDocument/2006/relationships" type="ellipse" r:blip="">
              <dgm:adjLst/>
            </dgm:shape>
            <dgm:presOf/>
          </dgm:layoutNode>
          <dgm:layoutNode name="Child2Accent5" styleLbl="alignNode1">
            <dgm:alg type="sp"/>
            <dgm:shape xmlns:r="http://schemas.openxmlformats.org/officeDocument/2006/relationships" type="ellipse" r:blip="">
              <dgm:adjLst/>
            </dgm:shape>
            <dgm:presOf/>
          </dgm:layoutNode>
          <dgm:layoutNode name="Child2Accent6" styleLbl="alignNode1">
            <dgm:alg type="sp"/>
            <dgm:shape xmlns:r="http://schemas.openxmlformats.org/officeDocument/2006/relationships" type="ellipse" r:blip="">
              <dgm:adjLst/>
            </dgm:shape>
            <dgm:presOf/>
          </dgm:layoutNode>
          <dgm:layoutNode name="Child2Accent7" styleLbl="alignNode1">
            <dgm:alg type="sp"/>
            <dgm:shape xmlns:r="http://schemas.openxmlformats.org/officeDocument/2006/relationships" type="ellipse" r:blip="">
              <dgm:adjLst/>
            </dgm:shape>
            <dgm:presOf/>
          </dgm:layoutNode>
          <dgm:layoutNode name="Child2"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3" axis="ch" ptType="node" st="3" cnt="1">
          <dgm:layoutNode name="Child3Accent1" styleLbl="alignNode1">
            <dgm:alg type="sp"/>
            <dgm:shape xmlns:r="http://schemas.openxmlformats.org/officeDocument/2006/relationships" type="ellipse" r:blip="">
              <dgm:adjLst/>
            </dgm:shape>
            <dgm:presOf/>
          </dgm:layoutNode>
          <dgm:layoutNode name="Child3Accent2" styleLbl="alignNode1">
            <dgm:alg type="sp"/>
            <dgm:shape xmlns:r="http://schemas.openxmlformats.org/officeDocument/2006/relationships" type="ellipse" r:blip="">
              <dgm:adjLst/>
            </dgm:shape>
            <dgm:presOf/>
          </dgm:layoutNode>
          <dgm:layoutNode name="Child3Accent3" styleLbl="alignNode1">
            <dgm:alg type="sp"/>
            <dgm:shape xmlns:r="http://schemas.openxmlformats.org/officeDocument/2006/relationships" type="ellipse" r:blip="">
              <dgm:adjLst/>
            </dgm:shape>
            <dgm:presOf/>
          </dgm:layoutNode>
          <dgm:layoutNode name="Child3Accent4" styleLbl="alignNode1">
            <dgm:alg type="sp"/>
            <dgm:shape xmlns:r="http://schemas.openxmlformats.org/officeDocument/2006/relationships" type="ellipse" r:blip="">
              <dgm:adjLst/>
            </dgm:shape>
            <dgm:presOf/>
          </dgm:layoutNode>
          <dgm:layoutNode name="Child3Accent5" styleLbl="alignNode1">
            <dgm:alg type="sp"/>
            <dgm:shape xmlns:r="http://schemas.openxmlformats.org/officeDocument/2006/relationships" type="ellipse" r:blip="">
              <dgm:adjLst/>
            </dgm:shape>
            <dgm:presOf/>
          </dgm:layoutNode>
          <dgm:layoutNode name="Child3Accent6" styleLbl="alignNode1">
            <dgm:alg type="sp"/>
            <dgm:shape xmlns:r="http://schemas.openxmlformats.org/officeDocument/2006/relationships" type="ellipse" r:blip="">
              <dgm:adjLst/>
            </dgm:shape>
            <dgm:presOf/>
          </dgm:layoutNode>
          <dgm:layoutNode name="Child3Accent7" styleLbl="alignNode1">
            <dgm:alg type="sp"/>
            <dgm:shape xmlns:r="http://schemas.openxmlformats.org/officeDocument/2006/relationships" type="ellipse" r:blip="">
              <dgm:adjLst/>
            </dgm:shape>
            <dgm:presOf/>
          </dgm:layoutNode>
          <dgm:layoutNode name="Child3"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4" axis="ch" ptType="node" st="4" cnt="1">
          <dgm:layoutNode name="Child4Accent1" styleLbl="alignNode1">
            <dgm:alg type="sp"/>
            <dgm:shape xmlns:r="http://schemas.openxmlformats.org/officeDocument/2006/relationships" type="ellipse" r:blip="">
              <dgm:adjLst/>
            </dgm:shape>
            <dgm:presOf/>
          </dgm:layoutNode>
          <dgm:layoutNode name="Child4Accent2" styleLbl="alignNode1">
            <dgm:alg type="sp"/>
            <dgm:shape xmlns:r="http://schemas.openxmlformats.org/officeDocument/2006/relationships" type="ellipse" r:blip="">
              <dgm:adjLst/>
            </dgm:shape>
            <dgm:presOf/>
          </dgm:layoutNode>
          <dgm:layoutNode name="Child4Accent3" styleLbl="alignNode1">
            <dgm:alg type="sp"/>
            <dgm:shape xmlns:r="http://schemas.openxmlformats.org/officeDocument/2006/relationships" type="ellipse" r:blip="">
              <dgm:adjLst/>
            </dgm:shape>
            <dgm:presOf/>
          </dgm:layoutNode>
          <dgm:layoutNode name="Child4Accent4" styleLbl="alignNode1">
            <dgm:alg type="sp"/>
            <dgm:shape xmlns:r="http://schemas.openxmlformats.org/officeDocument/2006/relationships" type="ellipse" r:blip="">
              <dgm:adjLst/>
            </dgm:shape>
            <dgm:presOf/>
          </dgm:layoutNode>
          <dgm:layoutNode name="Child4Accent5" styleLbl="alignNode1">
            <dgm:alg type="sp"/>
            <dgm:shape xmlns:r="http://schemas.openxmlformats.org/officeDocument/2006/relationships" type="ellipse" r:blip="">
              <dgm:adjLst/>
            </dgm:shape>
            <dgm:presOf/>
          </dgm:layoutNode>
          <dgm:layoutNode name="Child4Accent6" styleLbl="alignNode1">
            <dgm:alg type="sp"/>
            <dgm:shape xmlns:r="http://schemas.openxmlformats.org/officeDocument/2006/relationships" type="ellipse" r:blip="">
              <dgm:adjLst/>
            </dgm:shape>
            <dgm:presOf/>
          </dgm:layoutNode>
          <dgm:layoutNode name="Child4Accent7" styleLbl="alignNode1">
            <dgm:alg type="sp"/>
            <dgm:shape xmlns:r="http://schemas.openxmlformats.org/officeDocument/2006/relationships" type="ellipse" r:blip="">
              <dgm:adjLst/>
            </dgm:shape>
            <dgm:presOf/>
          </dgm:layoutNode>
          <dgm:layoutNode name="Child4Accent8" styleLbl="alignNode1">
            <dgm:alg type="sp"/>
            <dgm:shape xmlns:r="http://schemas.openxmlformats.org/officeDocument/2006/relationships" type="ellipse" r:blip="">
              <dgm:adjLst/>
            </dgm:shape>
            <dgm:presOf/>
          </dgm:layoutNode>
          <dgm:layoutNode name="Child4"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5" axis="ch" ptType="node" st="5" cnt="1">
          <dgm:layoutNode name="Child5Accent1" styleLbl="alignNode1">
            <dgm:alg type="sp"/>
            <dgm:shape xmlns:r="http://schemas.openxmlformats.org/officeDocument/2006/relationships" type="ellipse" r:blip="">
              <dgm:adjLst/>
            </dgm:shape>
            <dgm:presOf/>
          </dgm:layoutNode>
          <dgm:layoutNode name="Child5Accent2" styleLbl="alignNode1">
            <dgm:alg type="sp"/>
            <dgm:shape xmlns:r="http://schemas.openxmlformats.org/officeDocument/2006/relationships" type="ellipse" r:blip="">
              <dgm:adjLst/>
            </dgm:shape>
            <dgm:presOf/>
          </dgm:layoutNode>
          <dgm:layoutNode name="Child5Accent3" styleLbl="alignNode1">
            <dgm:alg type="sp"/>
            <dgm:shape xmlns:r="http://schemas.openxmlformats.org/officeDocument/2006/relationships" type="ellipse" r:blip="">
              <dgm:adjLst/>
            </dgm:shape>
            <dgm:presOf/>
          </dgm:layoutNode>
          <dgm:layoutNode name="Child5Accent4" styleLbl="alignNode1">
            <dgm:alg type="sp"/>
            <dgm:shape xmlns:r="http://schemas.openxmlformats.org/officeDocument/2006/relationships" type="ellipse" r:blip="">
              <dgm:adjLst/>
            </dgm:shape>
            <dgm:presOf/>
          </dgm:layoutNode>
          <dgm:layoutNode name="Child5Accent5" styleLbl="alignNode1">
            <dgm:alg type="sp"/>
            <dgm:shape xmlns:r="http://schemas.openxmlformats.org/officeDocument/2006/relationships" type="ellipse" r:blip="">
              <dgm:adjLst/>
            </dgm:shape>
            <dgm:presOf/>
          </dgm:layoutNode>
          <dgm:layoutNode name="Child5Accent6" styleLbl="alignNode1">
            <dgm:alg type="sp"/>
            <dgm:shape xmlns:r="http://schemas.openxmlformats.org/officeDocument/2006/relationships" type="ellipse" r:blip="">
              <dgm:adjLst/>
            </dgm:shape>
            <dgm:presOf/>
          </dgm:layoutNode>
          <dgm:layoutNode name="Child5Accent7" styleLbl="alignNode1">
            <dgm:alg type="sp"/>
            <dgm:shape xmlns:r="http://schemas.openxmlformats.org/officeDocument/2006/relationships" type="ellipse" r:blip="">
              <dgm:adjLst/>
            </dgm:shape>
            <dgm:presOf/>
          </dgm:layoutNode>
          <dgm:layoutNode name="Child5Accent8" styleLbl="alignNode1">
            <dgm:alg type="sp"/>
            <dgm:shape xmlns:r="http://schemas.openxmlformats.org/officeDocument/2006/relationships" type="ellipse" r:blip="">
              <dgm:adjLst/>
            </dgm:shape>
            <dgm:presOf/>
          </dgm:layoutNode>
          <dgm:layoutNode name="Child5Accent9" styleLbl="alignNode1">
            <dgm:alg type="sp"/>
            <dgm:shape xmlns:r="http://schemas.openxmlformats.org/officeDocument/2006/relationships" type="ellipse" r:blip="">
              <dgm:adjLst/>
            </dgm:shape>
            <dgm:presOf/>
          </dgm:layoutNode>
          <dgm:layoutNode name="Child5"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2BDBDEC5-083F-483F-8BE2-1CB0FC73FD91}" type="datetimeFigureOut">
              <a:rPr lang="en-US" smtClean="0"/>
              <a:t>8/11/2025</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64DA7B0E-8F33-4D1F-B70B-8BF733C0694C}" type="slidenum">
              <a:rPr lang="en-US" smtClean="0"/>
              <a:t>‹#›</a:t>
            </a:fld>
            <a:endParaRPr lang="en-US"/>
          </a:p>
        </p:txBody>
      </p:sp>
    </p:spTree>
    <p:extLst>
      <p:ext uri="{BB962C8B-B14F-4D97-AF65-F5344CB8AC3E}">
        <p14:creationId xmlns:p14="http://schemas.microsoft.com/office/powerpoint/2010/main" val="3420328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DA7B0E-8F33-4D1F-B70B-8BF733C0694C}" type="slidenum">
              <a:rPr lang="en-US" smtClean="0"/>
              <a:t>2</a:t>
            </a:fld>
            <a:endParaRPr lang="en-US" dirty="0"/>
          </a:p>
        </p:txBody>
      </p:sp>
    </p:spTree>
    <p:extLst>
      <p:ext uri="{BB962C8B-B14F-4D97-AF65-F5344CB8AC3E}">
        <p14:creationId xmlns:p14="http://schemas.microsoft.com/office/powerpoint/2010/main" val="1611294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DA7B0E-8F33-4D1F-B70B-8BF733C0694C}" type="slidenum">
              <a:rPr lang="en-US" smtClean="0"/>
              <a:t>11</a:t>
            </a:fld>
            <a:endParaRPr lang="en-US"/>
          </a:p>
        </p:txBody>
      </p:sp>
    </p:spTree>
    <p:extLst>
      <p:ext uri="{BB962C8B-B14F-4D97-AF65-F5344CB8AC3E}">
        <p14:creationId xmlns:p14="http://schemas.microsoft.com/office/powerpoint/2010/main" val="2717429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082C2-FEBA-E57A-66BA-A5F397BDC8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45191F-9B40-9AAB-F2D5-0CB65A8DAE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BB94CE-A9B4-4E95-DB2C-152E7FA0DE9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7E813D8-6AEA-DAFD-219A-8B70C5053793}"/>
              </a:ext>
            </a:extLst>
          </p:cNvPr>
          <p:cNvSpPr>
            <a:spLocks noGrp="1"/>
          </p:cNvSpPr>
          <p:nvPr>
            <p:ph type="sldNum" sz="quarter" idx="5"/>
          </p:nvPr>
        </p:nvSpPr>
        <p:spPr/>
        <p:txBody>
          <a:bodyPr/>
          <a:lstStyle/>
          <a:p>
            <a:fld id="{64DA7B0E-8F33-4D1F-B70B-8BF733C0694C}" type="slidenum">
              <a:rPr lang="en-US" smtClean="0"/>
              <a:t>14</a:t>
            </a:fld>
            <a:endParaRPr lang="en-US"/>
          </a:p>
        </p:txBody>
      </p:sp>
    </p:spTree>
    <p:extLst>
      <p:ext uri="{BB962C8B-B14F-4D97-AF65-F5344CB8AC3E}">
        <p14:creationId xmlns:p14="http://schemas.microsoft.com/office/powerpoint/2010/main" val="3155991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5E123C-5694-4226-A45D-905EA5A8DB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0550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5C4A9-49E1-6B24-E0BF-F5F612EFB3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0F4176-B49B-7831-12BB-3892EBE329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7B1994-E15E-A758-0F05-E41A41F158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96B5442-62C0-F997-FF26-B2DDB6B5CA4B}"/>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4DA7B0E-8F33-4D1F-B70B-8BF733C0694C}"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18</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59538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4DA7B0E-8F33-4D1F-B70B-8BF733C0694C}"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19</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251165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5277D-A2A0-DB8E-E425-C101B1564B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B4EE1F-C70D-5574-DC76-1F81D1605E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FB0F74-02E9-981C-A8FE-3827138C8B4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977C5C-1147-FB3A-E7CA-E717C7CDBEFE}"/>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4DA7B0E-8F33-4D1F-B70B-8BF733C0694C}"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20</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054870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8331" indent="-88331">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4DA7B0E-8F33-4D1F-B70B-8BF733C0694C}"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22</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408358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A1A62-7CB7-2FE1-DD0F-E8306C6547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BC811C-CFFA-CC20-F713-625046FD56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CF01A3-CEB6-77A1-454D-53BEC6EEC4E1}"/>
              </a:ext>
            </a:extLst>
          </p:cNvPr>
          <p:cNvSpPr>
            <a:spLocks noGrp="1"/>
          </p:cNvSpPr>
          <p:nvPr>
            <p:ph type="body" idx="1"/>
          </p:nvPr>
        </p:nvSpPr>
        <p:spPr/>
        <p:txBody>
          <a:bodyPr/>
          <a:lstStyle/>
          <a:p>
            <a:pPr marL="88331" indent="-88331">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B6633915-DF80-EC74-122E-1FA2857E7E95}"/>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4DA7B0E-8F33-4D1F-B70B-8BF733C0694C}"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23</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872967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CEAA1-7DF2-B324-3A9B-8B3919344E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C8C791-65C4-6B27-76D7-A694B3D6B5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0DD344-3AA6-633C-BD75-0FF4D03B89F2}"/>
              </a:ext>
            </a:extLst>
          </p:cNvPr>
          <p:cNvSpPr>
            <a:spLocks noGrp="1"/>
          </p:cNvSpPr>
          <p:nvPr>
            <p:ph type="body" idx="1"/>
          </p:nvPr>
        </p:nvSpPr>
        <p:spPr/>
        <p:txBody>
          <a:bodyPr/>
          <a:lstStyle/>
          <a:p>
            <a:pPr marL="88331" indent="-88331">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40EBA695-324F-5098-DA99-F9E4526B2D65}"/>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4DA7B0E-8F33-4D1F-B70B-8BF733C0694C}"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24</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65697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1ECD4-F499-445C-F0C8-475AE3CB90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DB4D18-297E-E271-A523-78B5AD7C2B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E55372-C9E9-5720-73C0-0AC7E4238435}"/>
              </a:ext>
            </a:extLst>
          </p:cNvPr>
          <p:cNvSpPr>
            <a:spLocks noGrp="1"/>
          </p:cNvSpPr>
          <p:nvPr>
            <p:ph type="body" idx="1"/>
          </p:nvPr>
        </p:nvSpPr>
        <p:spPr/>
        <p:txBody>
          <a:bodyPr/>
          <a:lstStyle/>
          <a:p>
            <a:pPr marL="88331" indent="-88331">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3E611F65-84B0-B79A-798E-AE712B0BC246}"/>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4DA7B0E-8F33-4D1F-B70B-8BF733C0694C}"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25</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45438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DA7B0E-8F33-4D1F-B70B-8BF733C0694C}" type="slidenum">
              <a:rPr lang="en-US" smtClean="0"/>
              <a:t>3</a:t>
            </a:fld>
            <a:endParaRPr lang="en-US" dirty="0"/>
          </a:p>
        </p:txBody>
      </p:sp>
    </p:spTree>
    <p:extLst>
      <p:ext uri="{BB962C8B-B14F-4D97-AF65-F5344CB8AC3E}">
        <p14:creationId xmlns:p14="http://schemas.microsoft.com/office/powerpoint/2010/main" val="17209325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7529A-8712-F131-DC73-1CCEE131D6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BEA98B-C690-4097-2F91-691D8031C5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C87806-D0E2-258A-E3DE-80F191F3FD12}"/>
              </a:ext>
            </a:extLst>
          </p:cNvPr>
          <p:cNvSpPr>
            <a:spLocks noGrp="1"/>
          </p:cNvSpPr>
          <p:nvPr>
            <p:ph type="body" idx="1"/>
          </p:nvPr>
        </p:nvSpPr>
        <p:spPr/>
        <p:txBody>
          <a:bodyPr/>
          <a:lstStyle/>
          <a:p>
            <a:pPr marL="88331" indent="-88331">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0A842B6F-BDEA-893A-EF6C-DAA07F0B899A}"/>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4DA7B0E-8F33-4D1F-B70B-8BF733C0694C}"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26</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2886261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992A4-4DE6-3D87-E644-D7438917B8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C44D18-2CBA-6ED5-C899-587C03C88B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D999D3-AA87-6DE7-001A-5C3003F1BE43}"/>
              </a:ext>
            </a:extLst>
          </p:cNvPr>
          <p:cNvSpPr>
            <a:spLocks noGrp="1"/>
          </p:cNvSpPr>
          <p:nvPr>
            <p:ph type="body" idx="1"/>
          </p:nvPr>
        </p:nvSpPr>
        <p:spPr/>
        <p:txBody>
          <a:bodyPr/>
          <a:lstStyle/>
          <a:p>
            <a:pPr marL="88331" indent="-88331">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56546685-7ADB-80DB-18C3-1A584B6E92DD}"/>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4DA7B0E-8F33-4D1F-B70B-8BF733C0694C}"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27</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157387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A28DF-D6DE-095C-B133-779A64B93C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2CCC36-FFC9-9454-08DB-440EC7C380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A7CFDC-08D6-C698-293D-D453ADCF2FFA}"/>
              </a:ext>
            </a:extLst>
          </p:cNvPr>
          <p:cNvSpPr>
            <a:spLocks noGrp="1"/>
          </p:cNvSpPr>
          <p:nvPr>
            <p:ph type="body" idx="1"/>
          </p:nvPr>
        </p:nvSpPr>
        <p:spPr/>
        <p:txBody>
          <a:bodyPr/>
          <a:lstStyle/>
          <a:p>
            <a:pPr marL="88331" indent="-88331">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A3A0092D-1095-C868-C5A6-BAEDE87099B7}"/>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4DA7B0E-8F33-4D1F-B70B-8BF733C0694C}"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28</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7000187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391E4-6D4C-2024-4F06-2D9335483D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51C40A-CA50-F06B-0630-E77C987481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307B8F-07D9-7C1F-93A5-64A17D006971}"/>
              </a:ext>
            </a:extLst>
          </p:cNvPr>
          <p:cNvSpPr>
            <a:spLocks noGrp="1"/>
          </p:cNvSpPr>
          <p:nvPr>
            <p:ph type="body" idx="1"/>
          </p:nvPr>
        </p:nvSpPr>
        <p:spPr/>
        <p:txBody>
          <a:bodyPr/>
          <a:lstStyle/>
          <a:p>
            <a:pPr marL="88331" indent="-88331">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04940B68-AAFF-9623-07DE-52C82D4807AC}"/>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4DA7B0E-8F33-4D1F-B70B-8BF733C0694C}"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29</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984187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122A8-D540-5127-9A65-50F036E728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A83F23-C58B-44B5-4BFD-C47E5FCF0B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E00CBD-C45D-7230-75A7-03ED29DA27B8}"/>
              </a:ext>
            </a:extLst>
          </p:cNvPr>
          <p:cNvSpPr>
            <a:spLocks noGrp="1"/>
          </p:cNvSpPr>
          <p:nvPr>
            <p:ph type="body" idx="1"/>
          </p:nvPr>
        </p:nvSpPr>
        <p:spPr/>
        <p:txBody>
          <a:bodyPr/>
          <a:lstStyle/>
          <a:p>
            <a:pPr marL="88331" indent="-88331">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C79DFDB8-106C-A987-0A99-E120DD6AB902}"/>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4DA7B0E-8F33-4D1F-B70B-8BF733C0694C}"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30</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5052280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FC1D3-C3C9-9BAB-A868-58F9A20369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02C426-C41B-6B2A-8CD4-7EAFE0A445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822304-572E-0C24-0914-CD82B4F28AF0}"/>
              </a:ext>
            </a:extLst>
          </p:cNvPr>
          <p:cNvSpPr>
            <a:spLocks noGrp="1"/>
          </p:cNvSpPr>
          <p:nvPr>
            <p:ph type="body" idx="1"/>
          </p:nvPr>
        </p:nvSpPr>
        <p:spPr/>
        <p:txBody>
          <a:bodyPr/>
          <a:lstStyle/>
          <a:p>
            <a:pPr marL="88331" indent="-88331">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F3EE9BF7-FD4E-EC33-057B-2AEE1BDFA479}"/>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4DA7B0E-8F33-4D1F-B70B-8BF733C0694C}"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31</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5611991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35303-80E1-D307-5E8C-CAF9CD5616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8F458D-1E45-56F7-38BE-1C86270265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90AB09-FD50-CB59-AF9C-B6F44A82A2AE}"/>
              </a:ext>
            </a:extLst>
          </p:cNvPr>
          <p:cNvSpPr>
            <a:spLocks noGrp="1"/>
          </p:cNvSpPr>
          <p:nvPr>
            <p:ph type="body" idx="1"/>
          </p:nvPr>
        </p:nvSpPr>
        <p:spPr/>
        <p:txBody>
          <a:bodyPr/>
          <a:lstStyle/>
          <a:p>
            <a:pPr marL="88331" indent="-88331">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5D311C7F-A58E-B2F1-F22F-EE268D827C8A}"/>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4DA7B0E-8F33-4D1F-B70B-8BF733C0694C}"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32</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133794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25FAC-148B-BAE5-2A65-6AA969CF74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73AFC5-9ACE-CFCA-DD24-82BF597CA1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D2888A-186B-50B3-5172-B66A1EADB89F}"/>
              </a:ext>
            </a:extLst>
          </p:cNvPr>
          <p:cNvSpPr>
            <a:spLocks noGrp="1"/>
          </p:cNvSpPr>
          <p:nvPr>
            <p:ph type="body" idx="1"/>
          </p:nvPr>
        </p:nvSpPr>
        <p:spPr/>
        <p:txBody>
          <a:bodyPr/>
          <a:lstStyle/>
          <a:p>
            <a:pPr marL="88331" indent="-88331">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D8AE0A9C-EEF5-9A8E-7D1C-0C02935D2FCE}"/>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4DA7B0E-8F33-4D1F-B70B-8BF733C0694C}"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33</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2296736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9A4B4-DD3D-3722-3E75-819BC4CD40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81B3F3-C632-144D-09C3-E8EE78578B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229E44-4778-A33C-3D42-1147C0748967}"/>
              </a:ext>
            </a:extLst>
          </p:cNvPr>
          <p:cNvSpPr>
            <a:spLocks noGrp="1"/>
          </p:cNvSpPr>
          <p:nvPr>
            <p:ph type="body" idx="1"/>
          </p:nvPr>
        </p:nvSpPr>
        <p:spPr/>
        <p:txBody>
          <a:bodyPr/>
          <a:lstStyle/>
          <a:p>
            <a:pPr marL="88331" indent="-88331">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03437115-774C-C18A-4578-B04CDC9ECD42}"/>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4DA7B0E-8F33-4D1F-B70B-8BF733C0694C}"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34</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6222178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67827-5684-D173-38C4-83046A4FCB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60C2B8-4D7D-1C11-134F-9EFD08B07C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AC0B39-AB41-5D70-4754-086A57CA3ED9}"/>
              </a:ext>
            </a:extLst>
          </p:cNvPr>
          <p:cNvSpPr>
            <a:spLocks noGrp="1"/>
          </p:cNvSpPr>
          <p:nvPr>
            <p:ph type="body" idx="1"/>
          </p:nvPr>
        </p:nvSpPr>
        <p:spPr/>
        <p:txBody>
          <a:bodyPr/>
          <a:lstStyle/>
          <a:p>
            <a:pPr marL="88331" indent="-88331">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6A98FA64-B807-0269-9545-E94515301B3A}"/>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4DA7B0E-8F33-4D1F-B70B-8BF733C0694C}"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35</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578224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DA7B0E-8F33-4D1F-B70B-8BF733C0694C}" type="slidenum">
              <a:rPr lang="en-US" smtClean="0"/>
              <a:t>4</a:t>
            </a:fld>
            <a:endParaRPr lang="en-US" dirty="0"/>
          </a:p>
        </p:txBody>
      </p:sp>
    </p:spTree>
    <p:extLst>
      <p:ext uri="{BB962C8B-B14F-4D97-AF65-F5344CB8AC3E}">
        <p14:creationId xmlns:p14="http://schemas.microsoft.com/office/powerpoint/2010/main" val="24575400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12F0B-AC31-F62A-AAB8-BDF88CB298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71651B-B8C7-6FF5-CF8B-25A31A47D8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9D4714-96D7-E30F-617C-D211DFB7DBC9}"/>
              </a:ext>
            </a:extLst>
          </p:cNvPr>
          <p:cNvSpPr>
            <a:spLocks noGrp="1"/>
          </p:cNvSpPr>
          <p:nvPr>
            <p:ph type="body" idx="1"/>
          </p:nvPr>
        </p:nvSpPr>
        <p:spPr/>
        <p:txBody>
          <a:bodyPr/>
          <a:lstStyle/>
          <a:p>
            <a:pPr marL="88331" indent="-88331">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EA7D7969-CAC8-05B5-B6CD-73179BC1266C}"/>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4DA7B0E-8F33-4D1F-B70B-8BF733C0694C}"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36</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0619461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67542-3A37-6930-233F-F3EFBC4992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1F2B1-DB01-6029-1711-5112FE1895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4841BE-E71F-E947-9A0D-3F1C44680A32}"/>
              </a:ext>
            </a:extLst>
          </p:cNvPr>
          <p:cNvSpPr>
            <a:spLocks noGrp="1"/>
          </p:cNvSpPr>
          <p:nvPr>
            <p:ph type="body" idx="1"/>
          </p:nvPr>
        </p:nvSpPr>
        <p:spPr/>
        <p:txBody>
          <a:bodyPr/>
          <a:lstStyle/>
          <a:p>
            <a:pPr marL="88331" indent="-88331">
              <a:buFont typeface="Arial" panose="020B0604020202020204" pitchFamily="34" charset="0"/>
              <a:buChar char="•"/>
            </a:pPr>
            <a:r>
              <a:rPr lang="en-US" dirty="0"/>
              <a:t>Propose break for RFPG after this slide</a:t>
            </a:r>
          </a:p>
        </p:txBody>
      </p:sp>
      <p:sp>
        <p:nvSpPr>
          <p:cNvPr id="4" name="Slide Number Placeholder 3">
            <a:extLst>
              <a:ext uri="{FF2B5EF4-FFF2-40B4-BE49-F238E27FC236}">
                <a16:creationId xmlns:a16="http://schemas.microsoft.com/office/drawing/2014/main" id="{9A94F205-CFB9-F0F9-4E8E-18D41CB09FF7}"/>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4DA7B0E-8F33-4D1F-B70B-8BF733C0694C}"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37</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340579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Meet the goal of this task by considering several factors, which are shown as components of the larger tasks on this graphic</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4DA7B0E-8F33-4D1F-B70B-8BF733C0694C}"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39</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4083581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992A4-4DE6-3D87-E644-D7438917B8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C44D18-2CBA-6ED5-C899-587C03C88B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D999D3-AA87-6DE7-001A-5C3003F1BE43}"/>
              </a:ext>
            </a:extLst>
          </p:cNvPr>
          <p:cNvSpPr>
            <a:spLocks noGrp="1"/>
          </p:cNvSpPr>
          <p:nvPr>
            <p:ph type="body" idx="1"/>
          </p:nvPr>
        </p:nvSpPr>
        <p:spPr/>
        <p:txBody>
          <a:bodyPr/>
          <a:lstStyle/>
          <a:p>
            <a:pPr marL="88331" indent="-88331">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56546685-7ADB-80DB-18C3-1A584B6E92DD}"/>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4DA7B0E-8F33-4D1F-B70B-8BF733C0694C}"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40</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157387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3818E-8102-2272-3F47-6DDCED03C0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E759B6-967E-0296-DD83-EB73BBE728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6651BA-8A49-B36D-773E-8E0B39A75302}"/>
              </a:ext>
            </a:extLst>
          </p:cNvPr>
          <p:cNvSpPr>
            <a:spLocks noGrp="1"/>
          </p:cNvSpPr>
          <p:nvPr>
            <p:ph type="body" idx="1"/>
          </p:nvPr>
        </p:nvSpPr>
        <p:spPr/>
        <p:txBody>
          <a:bodyPr/>
          <a:lstStyle/>
          <a:p>
            <a:pPr marL="88331" indent="-88331">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5EB9A88E-259C-3836-B79D-D6A2C8EF7C21}"/>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4DA7B0E-8F33-4D1F-B70B-8BF733C0694C}"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41</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228270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39B16-079D-2594-EA84-99E963DCCB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5AD507-2B68-468B-E3F6-1FE6876A74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974EE2-DF56-0C42-FB79-936B16477230}"/>
              </a:ext>
            </a:extLst>
          </p:cNvPr>
          <p:cNvSpPr>
            <a:spLocks noGrp="1"/>
          </p:cNvSpPr>
          <p:nvPr>
            <p:ph type="body" idx="1"/>
          </p:nvPr>
        </p:nvSpPr>
        <p:spPr/>
        <p:txBody>
          <a:bodyPr/>
          <a:lstStyle/>
          <a:p>
            <a:pPr marL="88331" indent="-88331">
              <a:buFont typeface="Arial" panose="020B0604020202020204" pitchFamily="34" charset="0"/>
              <a:buChar char="•"/>
            </a:pPr>
            <a:r>
              <a:rPr lang="en-US" dirty="0"/>
              <a:t>Pulled from data calculated in Task 2A (exposure analysis)</a:t>
            </a:r>
          </a:p>
          <a:p>
            <a:pPr marL="88331" indent="-88331">
              <a:buFont typeface="Arial" panose="020B0604020202020204" pitchFamily="34" charset="0"/>
              <a:buChar char="•"/>
            </a:pPr>
            <a:r>
              <a:rPr lang="en-US" dirty="0"/>
              <a:t>Identified and evaluated projects was not included in previous cycle because the purpose of this scoring category was to identify plans and studies that are not implemented or funded within the region. Upon evaluation, the RFPG determined that the proposed projects do not reflect the knowledge gaps nor the area of greatest needs. </a:t>
            </a:r>
          </a:p>
          <a:p>
            <a:pPr marL="88331" indent="-88331">
              <a:buFont typeface="Arial" panose="020B0604020202020204" pitchFamily="34" charset="0"/>
              <a:buChar char="•"/>
            </a:pPr>
            <a:endParaRPr lang="en-US" dirty="0"/>
          </a:p>
          <a:p>
            <a:r>
              <a:rPr lang="en-US" sz="2400" b="1" u="sng" dirty="0"/>
              <a:t>Criteria Evaluated</a:t>
            </a:r>
          </a:p>
          <a:p>
            <a:r>
              <a:rPr lang="en-US" sz="2000" b="1" dirty="0"/>
              <a:t>Areas Prone to Flooding</a:t>
            </a:r>
          </a:p>
          <a:p>
            <a:pPr marL="465138" lvl="7" indent="-185738">
              <a:buFont typeface="Arial" panose="020B0604020202020204" pitchFamily="34" charset="0"/>
              <a:buChar char="•"/>
            </a:pPr>
            <a:r>
              <a:rPr lang="en-US" sz="2000" dirty="0"/>
              <a:t>Areas within the floodplain</a:t>
            </a:r>
          </a:p>
          <a:p>
            <a:pPr marL="465138" lvl="7" indent="-185738">
              <a:buFont typeface="Arial" panose="020B0604020202020204" pitchFamily="34" charset="0"/>
              <a:buChar char="•"/>
            </a:pPr>
            <a:r>
              <a:rPr lang="en-US" sz="2000" dirty="0"/>
              <a:t>Number of structures in the floodplain</a:t>
            </a:r>
          </a:p>
          <a:p>
            <a:pPr marL="465138" lvl="7" indent="-185738">
              <a:buFont typeface="Arial" panose="020B0604020202020204" pitchFamily="34" charset="0"/>
              <a:buChar char="•"/>
            </a:pPr>
            <a:r>
              <a:rPr lang="en-US" sz="2000" dirty="0"/>
              <a:t>Agricultural areas</a:t>
            </a:r>
          </a:p>
          <a:p>
            <a:pPr marL="465138" lvl="7" indent="-185738">
              <a:buFont typeface="Arial" panose="020B0604020202020204" pitchFamily="34" charset="0"/>
              <a:buChar char="•"/>
            </a:pPr>
            <a:r>
              <a:rPr lang="en-US" sz="2000" dirty="0"/>
              <a:t>Quantity of roadway miles</a:t>
            </a:r>
          </a:p>
          <a:p>
            <a:pPr marL="465138" lvl="7" indent="-185738">
              <a:buFont typeface="Arial" panose="020B0604020202020204" pitchFamily="34" charset="0"/>
              <a:buChar char="•"/>
            </a:pPr>
            <a:r>
              <a:rPr lang="en-US" sz="2000" dirty="0"/>
              <a:t>Number of roadway crossings</a:t>
            </a:r>
          </a:p>
          <a:p>
            <a:pPr marL="465138" lvl="7" indent="-185738">
              <a:buFont typeface="Arial" panose="020B0604020202020204" pitchFamily="34" charset="0"/>
              <a:buChar char="•"/>
            </a:pPr>
            <a:r>
              <a:rPr lang="en-US" sz="2000" dirty="0"/>
              <a:t>Critical facilities</a:t>
            </a:r>
          </a:p>
          <a:p>
            <a:pPr marL="0" lvl="6" indent="-177800">
              <a:buFont typeface="Arial" panose="020B0604020202020204" pitchFamily="34" charset="0"/>
              <a:buNone/>
            </a:pPr>
            <a:r>
              <a:rPr lang="en-US" sz="2000" b="1" dirty="0"/>
              <a:t>Flood Management Practices</a:t>
            </a:r>
          </a:p>
          <a:p>
            <a:pPr marL="465138" lvl="1" indent="-185738">
              <a:buFont typeface="Arial" panose="020B0604020202020204" pitchFamily="34" charset="0"/>
              <a:buChar char="•"/>
            </a:pPr>
            <a:r>
              <a:rPr lang="en-US" sz="2000" dirty="0"/>
              <a:t>Participation in NFIP</a:t>
            </a:r>
          </a:p>
          <a:p>
            <a:pPr marL="465138" lvl="1" indent="-185738">
              <a:buFont typeface="Arial" panose="020B0604020202020204" pitchFamily="34" charset="0"/>
              <a:buChar char="•"/>
            </a:pPr>
            <a:r>
              <a:rPr lang="en-US" sz="2000" dirty="0"/>
              <a:t>Communities with a DCM</a:t>
            </a:r>
          </a:p>
          <a:p>
            <a:pPr marL="465138" lvl="1" indent="-185738">
              <a:buFont typeface="Arial" panose="020B0604020202020204" pitchFamily="34" charset="0"/>
              <a:buChar char="•"/>
            </a:pPr>
            <a:r>
              <a:rPr lang="en-US" sz="2000" dirty="0"/>
              <a:t>Communities with Higher Floodplain Standards</a:t>
            </a:r>
          </a:p>
          <a:p>
            <a:pPr marL="465138" lvl="1" indent="-185738">
              <a:buFont typeface="Arial" panose="020B0604020202020204" pitchFamily="34" charset="0"/>
              <a:buChar char="•"/>
            </a:pPr>
            <a:r>
              <a:rPr lang="en-US" sz="2000" dirty="0"/>
              <a:t>Communities CRS Score</a:t>
            </a:r>
          </a:p>
          <a:p>
            <a:pPr lvl="1"/>
            <a:r>
              <a:rPr lang="en-US" sz="2000" b="1" dirty="0"/>
              <a:t>Areas with Emergency Need</a:t>
            </a:r>
          </a:p>
          <a:p>
            <a:pPr marL="465138" lvl="1" indent="-185738">
              <a:buFont typeface="Arial" panose="020B0604020202020204" pitchFamily="34" charset="0"/>
              <a:buChar char="•"/>
            </a:pPr>
            <a:r>
              <a:rPr lang="en-US" sz="2000" dirty="0"/>
              <a:t>FEMA RL/SRL</a:t>
            </a:r>
          </a:p>
          <a:p>
            <a:pPr marL="465138" lvl="1" indent="-185738">
              <a:buFont typeface="Arial" panose="020B0604020202020204" pitchFamily="34" charset="0"/>
              <a:buChar char="•"/>
            </a:pPr>
            <a:r>
              <a:rPr lang="en-US" sz="2000" dirty="0"/>
              <a:t>Critical Facilities</a:t>
            </a:r>
          </a:p>
          <a:p>
            <a:pPr marL="465138" lvl="1" indent="-185738">
              <a:buFont typeface="Arial" panose="020B0604020202020204" pitchFamily="34" charset="0"/>
              <a:buChar char="•"/>
            </a:pPr>
            <a:r>
              <a:rPr lang="en-US" sz="2000" dirty="0"/>
              <a:t>Miles of Hurricane Evacuation Routes</a:t>
            </a:r>
          </a:p>
          <a:p>
            <a:pPr lvl="1"/>
            <a:r>
              <a:rPr lang="en-US" sz="2000" b="1" dirty="0"/>
              <a:t>Identified and Evaluated Projects</a:t>
            </a:r>
          </a:p>
          <a:p>
            <a:pPr marL="465138" lvl="1" indent="-185738">
              <a:buFont typeface="Arial" panose="020B0604020202020204" pitchFamily="34" charset="0"/>
              <a:buChar char="•"/>
            </a:pPr>
            <a:r>
              <a:rPr lang="en-US" sz="2000" dirty="0"/>
              <a:t>Not evaluated</a:t>
            </a:r>
          </a:p>
          <a:p>
            <a:pPr lvl="1"/>
            <a:r>
              <a:rPr lang="en-US" sz="2000" b="1" dirty="0"/>
              <a:t>Historic Flooding Events</a:t>
            </a:r>
          </a:p>
          <a:p>
            <a:pPr marL="465138" lvl="1" indent="-185738">
              <a:buFont typeface="Arial" panose="020B0604020202020204" pitchFamily="34" charset="0"/>
              <a:buChar char="•"/>
            </a:pPr>
            <a:r>
              <a:rPr lang="en-US" sz="2000" dirty="0"/>
              <a:t>FEMA Claims</a:t>
            </a:r>
          </a:p>
          <a:p>
            <a:pPr marL="465138" lvl="1" indent="-185738">
              <a:buFont typeface="Arial" panose="020B0604020202020204" pitchFamily="34" charset="0"/>
              <a:buChar char="•"/>
            </a:pPr>
            <a:r>
              <a:rPr lang="en-US" sz="2000" dirty="0"/>
              <a:t>Damage Amounts</a:t>
            </a:r>
          </a:p>
          <a:p>
            <a:pPr lvl="1"/>
            <a:r>
              <a:rPr lang="en-US" sz="2000" b="1" dirty="0"/>
              <a:t>Already Implemented Projects</a:t>
            </a:r>
          </a:p>
          <a:p>
            <a:pPr marL="465138" lvl="1" indent="-185738">
              <a:buFont typeface="Arial" panose="020B0604020202020204" pitchFamily="34" charset="0"/>
              <a:buChar char="•"/>
            </a:pPr>
            <a:r>
              <a:rPr lang="en-US" sz="2000" dirty="0"/>
              <a:t>Active Construction Projects</a:t>
            </a:r>
          </a:p>
          <a:p>
            <a:pPr lvl="1"/>
            <a:r>
              <a:rPr lang="en-US" sz="2000" b="1" dirty="0"/>
              <a:t>Other Factors</a:t>
            </a:r>
          </a:p>
          <a:p>
            <a:pPr marL="465138" lvl="1" indent="-185738">
              <a:buFont typeface="Arial" panose="020B0604020202020204" pitchFamily="34" charset="0"/>
              <a:buChar char="•"/>
            </a:pPr>
            <a:r>
              <a:rPr lang="en-US" sz="2000" dirty="0"/>
              <a:t>Social Vulnerability Index (SVI)</a:t>
            </a:r>
          </a:p>
          <a:p>
            <a:pPr marL="465138" lvl="1" indent="-185738">
              <a:buFont typeface="Arial" panose="020B0604020202020204" pitchFamily="34" charset="0"/>
              <a:buChar char="•"/>
            </a:pPr>
            <a:r>
              <a:rPr lang="en-US" sz="2000" dirty="0"/>
              <a:t>Nighttime population density </a:t>
            </a:r>
            <a:endParaRPr lang="en-US" dirty="0"/>
          </a:p>
          <a:p>
            <a:pPr marL="88331" indent="-88331">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B4638D2E-4BD3-2D04-A644-EA454B7AF891}"/>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4DA7B0E-8F33-4D1F-B70B-8BF733C0694C}"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42</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6980113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07757-366C-6B1F-FE80-01DFA77780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48CD5E-5930-CB22-9000-76CB89FF6A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700AC2-1FFE-739B-F879-AE45C1B8C136}"/>
              </a:ext>
            </a:extLst>
          </p:cNvPr>
          <p:cNvSpPr>
            <a:spLocks noGrp="1"/>
          </p:cNvSpPr>
          <p:nvPr>
            <p:ph type="body" idx="1"/>
          </p:nvPr>
        </p:nvSpPr>
        <p:spPr/>
        <p:txBody>
          <a:bodyPr/>
          <a:lstStyle/>
          <a:p>
            <a:r>
              <a:rPr lang="en-US" sz="2000" b="1" u="sng" dirty="0"/>
              <a:t>Criteria Evaluated</a:t>
            </a:r>
          </a:p>
          <a:p>
            <a:r>
              <a:rPr lang="en-US" sz="2000" b="1" dirty="0"/>
              <a:t>Availability of H&amp;H Models</a:t>
            </a:r>
          </a:p>
          <a:p>
            <a:pPr marL="465138" lvl="6" indent="-233363">
              <a:buFont typeface="Arial" panose="020B0604020202020204" pitchFamily="34" charset="0"/>
              <a:buChar char="•"/>
            </a:pPr>
            <a:r>
              <a:rPr lang="en-US" sz="2000" dirty="0"/>
              <a:t>Map types and age</a:t>
            </a:r>
          </a:p>
          <a:p>
            <a:pPr lvl="1"/>
            <a:r>
              <a:rPr lang="en-US" sz="2000" b="1" dirty="0"/>
              <a:t>Existing Modeling Analysis</a:t>
            </a:r>
          </a:p>
          <a:p>
            <a:pPr marL="465138" lvl="1" indent="-233363">
              <a:buFont typeface="Arial" panose="020B0604020202020204" pitchFamily="34" charset="0"/>
              <a:buChar char="•"/>
            </a:pPr>
            <a:r>
              <a:rPr lang="en-US" sz="2000" dirty="0"/>
              <a:t>Detailed Studies</a:t>
            </a:r>
          </a:p>
          <a:p>
            <a:pPr marL="88331" indent="-88331">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83828E76-27C2-2E16-F957-AC512EADBE54}"/>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4DA7B0E-8F33-4D1F-B70B-8BF733C0694C}"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43</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3535507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80823-7384-8F4B-E51B-491060E10C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586B03-9DC4-9CA1-A437-C178D69190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012E6D-F133-A831-F41A-F79EB3E002C8}"/>
              </a:ext>
            </a:extLst>
          </p:cNvPr>
          <p:cNvSpPr>
            <a:spLocks noGrp="1"/>
          </p:cNvSpPr>
          <p:nvPr>
            <p:ph type="body" idx="1"/>
          </p:nvPr>
        </p:nvSpPr>
        <p:spPr/>
        <p:txBody>
          <a:bodyPr/>
          <a:lstStyle/>
          <a:p>
            <a:pPr marL="88331" indent="-88331">
              <a:buFont typeface="Arial" panose="020B0604020202020204" pitchFamily="34" charset="0"/>
              <a:buChar char="•"/>
            </a:pPr>
            <a:r>
              <a:rPr lang="en-US" dirty="0"/>
              <a:t>Will likely align with the effort in Task 3A and be a more targeted effort.</a:t>
            </a:r>
          </a:p>
        </p:txBody>
      </p:sp>
      <p:sp>
        <p:nvSpPr>
          <p:cNvPr id="4" name="Slide Number Placeholder 3">
            <a:extLst>
              <a:ext uri="{FF2B5EF4-FFF2-40B4-BE49-F238E27FC236}">
                <a16:creationId xmlns:a16="http://schemas.microsoft.com/office/drawing/2014/main" id="{C810658D-3F37-3922-F3A5-2362FEA67A05}"/>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4DA7B0E-8F33-4D1F-B70B-8BF733C0694C}"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44</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3558444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FD463-36E7-DBF7-AD3F-9B35004C72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B37C35-B5B4-E9C0-690D-F3C6EF06B2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722D52-C1FF-DD53-8688-57A19669874D}"/>
              </a:ext>
            </a:extLst>
          </p:cNvPr>
          <p:cNvSpPr>
            <a:spLocks noGrp="1"/>
          </p:cNvSpPr>
          <p:nvPr>
            <p:ph type="body" idx="1"/>
          </p:nvPr>
        </p:nvSpPr>
        <p:spPr/>
        <p:txBody>
          <a:bodyPr/>
          <a:lstStyle/>
          <a:p>
            <a:pPr marL="88331" indent="-88331">
              <a:buFont typeface="Arial" panose="020B0604020202020204" pitchFamily="34" charset="0"/>
              <a:buChar char="•"/>
            </a:pPr>
            <a:r>
              <a:rPr lang="en-US" dirty="0"/>
              <a:t>Will likely align with the effort in Task 3A and be a more targeted effort.</a:t>
            </a:r>
          </a:p>
        </p:txBody>
      </p:sp>
      <p:sp>
        <p:nvSpPr>
          <p:cNvPr id="4" name="Slide Number Placeholder 3">
            <a:extLst>
              <a:ext uri="{FF2B5EF4-FFF2-40B4-BE49-F238E27FC236}">
                <a16:creationId xmlns:a16="http://schemas.microsoft.com/office/drawing/2014/main" id="{F39CDC10-0C39-FE97-7241-500E2C381143}"/>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4DA7B0E-8F33-4D1F-B70B-8BF733C0694C}"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45</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5809337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90/93 NFIP</a:t>
            </a:r>
          </a:p>
          <a:p>
            <a:r>
              <a:rPr lang="en-US" dirty="0"/>
              <a:t>77/93 Higher Standards</a:t>
            </a:r>
          </a:p>
          <a:p>
            <a:r>
              <a:rPr lang="en-US" dirty="0"/>
              <a:t>44/93 Strong</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4DA7B0E-8F33-4D1F-B70B-8BF733C0694C}"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49</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598076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DA7B0E-8F33-4D1F-B70B-8BF733C0694C}" type="slidenum">
              <a:rPr lang="en-US" smtClean="0"/>
              <a:t>5</a:t>
            </a:fld>
            <a:endParaRPr lang="en-US" dirty="0"/>
          </a:p>
        </p:txBody>
      </p:sp>
    </p:spTree>
    <p:extLst>
      <p:ext uri="{BB962C8B-B14F-4D97-AF65-F5344CB8AC3E}">
        <p14:creationId xmlns:p14="http://schemas.microsoft.com/office/powerpoint/2010/main" val="18363227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4DA7B0E-8F33-4D1F-B70B-8BF733C0694C}"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57</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3527230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4DA7B0E-8F33-4D1F-B70B-8BF733C0694C}"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61</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6321287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DA7B0E-8F33-4D1F-B70B-8BF733C0694C}" type="slidenum">
              <a:rPr lang="en-US" smtClean="0"/>
              <a:t>63</a:t>
            </a:fld>
            <a:endParaRPr lang="en-US"/>
          </a:p>
        </p:txBody>
      </p:sp>
    </p:spTree>
    <p:extLst>
      <p:ext uri="{BB962C8B-B14F-4D97-AF65-F5344CB8AC3E}">
        <p14:creationId xmlns:p14="http://schemas.microsoft.com/office/powerpoint/2010/main" val="18270019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DA7B0E-8F33-4D1F-B70B-8BF733C0694C}" type="slidenum">
              <a:rPr lang="en-US" smtClean="0"/>
              <a:t>64</a:t>
            </a:fld>
            <a:endParaRPr lang="en-US"/>
          </a:p>
        </p:txBody>
      </p:sp>
    </p:spTree>
    <p:extLst>
      <p:ext uri="{BB962C8B-B14F-4D97-AF65-F5344CB8AC3E}">
        <p14:creationId xmlns:p14="http://schemas.microsoft.com/office/powerpoint/2010/main" val="41026810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DA7B0E-8F33-4D1F-B70B-8BF733C0694C}" type="slidenum">
              <a:rPr lang="en-US" smtClean="0"/>
              <a:t>65</a:t>
            </a:fld>
            <a:endParaRPr lang="en-US"/>
          </a:p>
        </p:txBody>
      </p:sp>
    </p:spTree>
    <p:extLst>
      <p:ext uri="{BB962C8B-B14F-4D97-AF65-F5344CB8AC3E}">
        <p14:creationId xmlns:p14="http://schemas.microsoft.com/office/powerpoint/2010/main" val="4048164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C48CA-6DAD-FCC3-B83F-7B251AD3C0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DBD74D-8EE6-9FBB-7774-9B7446E246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CEA9DC-67D0-D8EB-6E5F-C563033088C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839E69-705C-DD08-646C-D0C4EE44FC8A}"/>
              </a:ext>
            </a:extLst>
          </p:cNvPr>
          <p:cNvSpPr>
            <a:spLocks noGrp="1"/>
          </p:cNvSpPr>
          <p:nvPr>
            <p:ph type="sldNum" sz="quarter" idx="5"/>
          </p:nvPr>
        </p:nvSpPr>
        <p:spPr/>
        <p:txBody>
          <a:bodyPr/>
          <a:lstStyle/>
          <a:p>
            <a:fld id="{64DA7B0E-8F33-4D1F-B70B-8BF733C0694C}" type="slidenum">
              <a:rPr lang="en-US" smtClean="0"/>
              <a:t>6</a:t>
            </a:fld>
            <a:endParaRPr lang="en-US" dirty="0"/>
          </a:p>
        </p:txBody>
      </p:sp>
    </p:spTree>
    <p:extLst>
      <p:ext uri="{BB962C8B-B14F-4D97-AF65-F5344CB8AC3E}">
        <p14:creationId xmlns:p14="http://schemas.microsoft.com/office/powerpoint/2010/main" val="2144420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DA7B0E-8F33-4D1F-B70B-8BF733C0694C}" type="slidenum">
              <a:rPr lang="en-US" smtClean="0"/>
              <a:t>7</a:t>
            </a:fld>
            <a:endParaRPr lang="en-US" dirty="0"/>
          </a:p>
        </p:txBody>
      </p:sp>
    </p:spTree>
    <p:extLst>
      <p:ext uri="{BB962C8B-B14F-4D97-AF65-F5344CB8AC3E}">
        <p14:creationId xmlns:p14="http://schemas.microsoft.com/office/powerpoint/2010/main" val="1698335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DA7B0E-8F33-4D1F-B70B-8BF733C0694C}" type="slidenum">
              <a:rPr lang="en-US" smtClean="0"/>
              <a:t>8</a:t>
            </a:fld>
            <a:endParaRPr lang="en-US" dirty="0"/>
          </a:p>
        </p:txBody>
      </p:sp>
    </p:spTree>
    <p:extLst>
      <p:ext uri="{BB962C8B-B14F-4D97-AF65-F5344CB8AC3E}">
        <p14:creationId xmlns:p14="http://schemas.microsoft.com/office/powerpoint/2010/main" val="4198069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DA7B0E-8F33-4D1F-B70B-8BF733C0694C}" type="slidenum">
              <a:rPr lang="en-US" smtClean="0"/>
              <a:t>9</a:t>
            </a:fld>
            <a:endParaRPr lang="en-US"/>
          </a:p>
        </p:txBody>
      </p:sp>
    </p:spTree>
    <p:extLst>
      <p:ext uri="{BB962C8B-B14F-4D97-AF65-F5344CB8AC3E}">
        <p14:creationId xmlns:p14="http://schemas.microsoft.com/office/powerpoint/2010/main" val="1889015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DA7B0E-8F33-4D1F-B70B-8BF733C0694C}" type="slidenum">
              <a:rPr lang="en-US" smtClean="0"/>
              <a:t>10</a:t>
            </a:fld>
            <a:endParaRPr lang="en-US"/>
          </a:p>
        </p:txBody>
      </p:sp>
    </p:spTree>
    <p:extLst>
      <p:ext uri="{BB962C8B-B14F-4D97-AF65-F5344CB8AC3E}">
        <p14:creationId xmlns:p14="http://schemas.microsoft.com/office/powerpoint/2010/main" val="29188701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F0C79-30F2-439A-8F35-FC5ED2486744}"/>
              </a:ext>
            </a:extLst>
          </p:cNvPr>
          <p:cNvSpPr>
            <a:spLocks noGrp="1"/>
          </p:cNvSpPr>
          <p:nvPr>
            <p:ph type="ctrTitle"/>
          </p:nvPr>
        </p:nvSpPr>
        <p:spPr>
          <a:xfrm>
            <a:off x="0" y="3"/>
            <a:ext cx="20104100" cy="2178095"/>
          </a:xfrm>
          <a:noFill/>
        </p:spPr>
        <p:txBody>
          <a:bodyPr anchor="ctr"/>
          <a:lstStyle>
            <a:lvl1pPr algn="l">
              <a:defRPr sz="9894">
                <a:solidFill>
                  <a:srgbClr val="0E5C68"/>
                </a:solidFill>
              </a:defRPr>
            </a:lvl1pPr>
          </a:lstStyle>
          <a:p>
            <a:r>
              <a:rPr lang="en-US" dirty="0"/>
              <a:t>Click to edit Master title style</a:t>
            </a:r>
          </a:p>
        </p:txBody>
      </p:sp>
      <p:sp>
        <p:nvSpPr>
          <p:cNvPr id="18" name="Content Placeholder 17">
            <a:extLst>
              <a:ext uri="{FF2B5EF4-FFF2-40B4-BE49-F238E27FC236}">
                <a16:creationId xmlns:a16="http://schemas.microsoft.com/office/drawing/2014/main" id="{5566E6E4-8558-456D-ACDC-82163552F1A1}"/>
              </a:ext>
            </a:extLst>
          </p:cNvPr>
          <p:cNvSpPr>
            <a:spLocks noGrp="1"/>
          </p:cNvSpPr>
          <p:nvPr>
            <p:ph sz="quarter" idx="10" hasCustomPrompt="1"/>
          </p:nvPr>
        </p:nvSpPr>
        <p:spPr>
          <a:xfrm>
            <a:off x="12523180" y="5058306"/>
            <a:ext cx="7253707" cy="1078064"/>
          </a:xfrm>
        </p:spPr>
        <p:txBody>
          <a:bodyPr anchor="ctr">
            <a:normAutofit/>
          </a:bodyPr>
          <a:lstStyle>
            <a:lvl1pPr marL="0" indent="0" algn="ctr">
              <a:buNone/>
              <a:defRPr sz="3958">
                <a:solidFill>
                  <a:srgbClr val="0E5C68"/>
                </a:solidFill>
              </a:defRPr>
            </a:lvl1pPr>
          </a:lstStyle>
          <a:p>
            <a:pPr lvl="0"/>
            <a:r>
              <a:rPr lang="en-US" dirty="0"/>
              <a:t>Date</a:t>
            </a:r>
          </a:p>
        </p:txBody>
      </p:sp>
      <p:pic>
        <p:nvPicPr>
          <p:cNvPr id="7" name="Picture 6" descr="A picture containing graphical user interface&#10;&#10;Description automatically generated">
            <a:extLst>
              <a:ext uri="{FF2B5EF4-FFF2-40B4-BE49-F238E27FC236}">
                <a16:creationId xmlns:a16="http://schemas.microsoft.com/office/drawing/2014/main" id="{A17819FE-151F-8B3B-7722-EA138870DC6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77707" y="2521554"/>
            <a:ext cx="9821684" cy="2295391"/>
          </a:xfrm>
          <a:prstGeom prst="rect">
            <a:avLst/>
          </a:prstGeom>
        </p:spPr>
      </p:pic>
    </p:spTree>
    <p:extLst>
      <p:ext uri="{BB962C8B-B14F-4D97-AF65-F5344CB8AC3E}">
        <p14:creationId xmlns:p14="http://schemas.microsoft.com/office/powerpoint/2010/main" val="1989024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alpha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F0C79-30F2-439A-8F35-FC5ED2486744}"/>
              </a:ext>
            </a:extLst>
          </p:cNvPr>
          <p:cNvSpPr>
            <a:spLocks noGrp="1"/>
          </p:cNvSpPr>
          <p:nvPr>
            <p:ph type="ctrTitle"/>
          </p:nvPr>
        </p:nvSpPr>
        <p:spPr>
          <a:xfrm>
            <a:off x="9670266" y="855451"/>
            <a:ext cx="9648519" cy="5137865"/>
          </a:xfrm>
        </p:spPr>
        <p:txBody>
          <a:bodyPr anchor="ctr"/>
          <a:lstStyle>
            <a:lvl1pPr algn="ctr">
              <a:defRPr sz="9894">
                <a:solidFill>
                  <a:schemeClr val="tx1"/>
                </a:solidFill>
              </a:defRPr>
            </a:lvl1pPr>
          </a:lstStyle>
          <a:p>
            <a:r>
              <a:rPr lang="en-US" dirty="0"/>
              <a:t>Click to edit Master title style</a:t>
            </a:r>
          </a:p>
        </p:txBody>
      </p:sp>
      <p:sp>
        <p:nvSpPr>
          <p:cNvPr id="14" name="Rectangle 13">
            <a:extLst>
              <a:ext uri="{FF2B5EF4-FFF2-40B4-BE49-F238E27FC236}">
                <a16:creationId xmlns:a16="http://schemas.microsoft.com/office/drawing/2014/main" id="{A427EA4A-C0E8-428D-9503-DE6439063930}"/>
              </a:ext>
            </a:extLst>
          </p:cNvPr>
          <p:cNvSpPr/>
          <p:nvPr userDrawn="1"/>
        </p:nvSpPr>
        <p:spPr>
          <a:xfrm>
            <a:off x="1" y="0"/>
            <a:ext cx="9293313" cy="11309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7739" dirty="0">
              <a:solidFill>
                <a:schemeClr val="accent1">
                  <a:alpha val="50000"/>
                </a:schemeClr>
              </a:solidFill>
              <a:latin typeface="Abadi" panose="020B0604020104020204" pitchFamily="34" charset="0"/>
              <a:cs typeface="Calibri" panose="020F0502020204030204" pitchFamily="34" charset="0"/>
            </a:endParaRPr>
          </a:p>
        </p:txBody>
      </p:sp>
      <p:sp>
        <p:nvSpPr>
          <p:cNvPr id="18" name="Content Placeholder 17">
            <a:extLst>
              <a:ext uri="{FF2B5EF4-FFF2-40B4-BE49-F238E27FC236}">
                <a16:creationId xmlns:a16="http://schemas.microsoft.com/office/drawing/2014/main" id="{5566E6E4-8558-456D-ACDC-82163552F1A1}"/>
              </a:ext>
            </a:extLst>
          </p:cNvPr>
          <p:cNvSpPr>
            <a:spLocks noGrp="1"/>
          </p:cNvSpPr>
          <p:nvPr>
            <p:ph sz="quarter" idx="10" hasCustomPrompt="1"/>
          </p:nvPr>
        </p:nvSpPr>
        <p:spPr>
          <a:xfrm>
            <a:off x="9669863" y="9314506"/>
            <a:ext cx="9829545" cy="1552419"/>
          </a:xfrm>
        </p:spPr>
        <p:txBody>
          <a:bodyPr anchor="ctr">
            <a:normAutofit/>
          </a:bodyPr>
          <a:lstStyle>
            <a:lvl1pPr marL="0" indent="0" algn="r">
              <a:buNone/>
              <a:defRPr sz="3958"/>
            </a:lvl1pPr>
          </a:lstStyle>
          <a:p>
            <a:pPr lvl="0"/>
            <a:r>
              <a:rPr lang="en-US" dirty="0"/>
              <a:t>Date</a:t>
            </a:r>
          </a:p>
        </p:txBody>
      </p:sp>
      <p:pic>
        <p:nvPicPr>
          <p:cNvPr id="4" name="Picture 3">
            <a:extLst>
              <a:ext uri="{FF2B5EF4-FFF2-40B4-BE49-F238E27FC236}">
                <a16:creationId xmlns:a16="http://schemas.microsoft.com/office/drawing/2014/main" id="{52709CC7-89A7-46D4-89A5-FB546AB7DB2F}"/>
              </a:ext>
            </a:extLst>
          </p:cNvPr>
          <p:cNvPicPr>
            <a:picLocks noChangeAspect="1"/>
          </p:cNvPicPr>
          <p:nvPr userDrawn="1"/>
        </p:nvPicPr>
        <p:blipFill rotWithShape="1">
          <a:blip r:embed="rId2"/>
          <a:srcRect l="20632" r="27007"/>
          <a:stretch/>
        </p:blipFill>
        <p:spPr>
          <a:xfrm>
            <a:off x="-96656" y="0"/>
            <a:ext cx="9486624" cy="11309350"/>
          </a:xfrm>
          <a:prstGeom prst="rect">
            <a:avLst/>
          </a:prstGeom>
        </p:spPr>
      </p:pic>
      <p:pic>
        <p:nvPicPr>
          <p:cNvPr id="8" name="Picture 7">
            <a:extLst>
              <a:ext uri="{FF2B5EF4-FFF2-40B4-BE49-F238E27FC236}">
                <a16:creationId xmlns:a16="http://schemas.microsoft.com/office/drawing/2014/main" id="{29EE0D1E-7390-4E6C-B9DE-2756DB076479}"/>
              </a:ext>
            </a:extLst>
          </p:cNvPr>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130721" y="5993316"/>
            <a:ext cx="4727605" cy="2894549"/>
          </a:xfrm>
          <a:prstGeom prst="rect">
            <a:avLst/>
          </a:prstGeom>
        </p:spPr>
      </p:pic>
    </p:spTree>
    <p:extLst>
      <p:ext uri="{BB962C8B-B14F-4D97-AF65-F5344CB8AC3E}">
        <p14:creationId xmlns:p14="http://schemas.microsoft.com/office/powerpoint/2010/main" val="3299103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6514B1E-CD8B-434B-A040-0C7FBCAAD8C3}"/>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866886" y="470617"/>
            <a:ext cx="2237214" cy="1369769"/>
          </a:xfrm>
          <a:prstGeom prst="rect">
            <a:avLst/>
          </a:prstGeom>
        </p:spPr>
      </p:pic>
      <p:sp>
        <p:nvSpPr>
          <p:cNvPr id="2" name="Title 1">
            <a:extLst>
              <a:ext uri="{FF2B5EF4-FFF2-40B4-BE49-F238E27FC236}">
                <a16:creationId xmlns:a16="http://schemas.microsoft.com/office/drawing/2014/main" id="{408EA186-EDF8-49F2-B9F5-BDE4661E5D83}"/>
              </a:ext>
            </a:extLst>
          </p:cNvPr>
          <p:cNvSpPr>
            <a:spLocks noGrp="1"/>
          </p:cNvSpPr>
          <p:nvPr>
            <p:ph type="title"/>
          </p:nvPr>
        </p:nvSpPr>
        <p:spPr>
          <a:xfrm>
            <a:off x="623422" y="602119"/>
            <a:ext cx="17339786" cy="1369769"/>
          </a:xfrm>
        </p:spPr>
        <p:txBody>
          <a:bodyPr/>
          <a:lstStyle>
            <a:lvl1pPr>
              <a:defRPr>
                <a:solidFill>
                  <a:srgbClr val="0E5C68"/>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9A70AB5-8463-4670-9D6F-35C053F59A57}"/>
              </a:ext>
            </a:extLst>
          </p:cNvPr>
          <p:cNvSpPr>
            <a:spLocks noGrp="1"/>
          </p:cNvSpPr>
          <p:nvPr>
            <p:ph idx="1"/>
          </p:nvPr>
        </p:nvSpPr>
        <p:spPr/>
        <p:txBody>
          <a:bodyPr/>
          <a:lstStyle>
            <a:lvl2pPr>
              <a:defRPr>
                <a:solidFill>
                  <a:srgbClr val="3A9C8C"/>
                </a:solidFill>
              </a:defRPr>
            </a:lvl2pPr>
            <a:lvl3pPr>
              <a:defRPr>
                <a:solidFill>
                  <a:srgbClr val="568A81"/>
                </a:solidFill>
              </a:defRPr>
            </a:lvl3pPr>
            <a:lvl4pPr>
              <a:defRPr>
                <a:solidFill>
                  <a:srgbClr val="2E4E56"/>
                </a:solidFill>
              </a:defRPr>
            </a:lvl4pPr>
            <a:lvl5pPr>
              <a:defRPr>
                <a:solidFill>
                  <a:srgbClr val="3A95A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986FADF-2642-469E-AE01-770BB05D92E4}"/>
              </a:ext>
            </a:extLst>
          </p:cNvPr>
          <p:cNvSpPr>
            <a:spLocks noGrp="1"/>
          </p:cNvSpPr>
          <p:nvPr>
            <p:ph type="dt" sz="half" idx="10"/>
          </p:nvPr>
        </p:nvSpPr>
        <p:spPr/>
        <p:txBody>
          <a:bodyPr/>
          <a:lstStyle/>
          <a:p>
            <a:fld id="{AEA607F7-BB02-4212-B763-78082905D06A}" type="datetimeFigureOut">
              <a:rPr lang="en-US" smtClean="0"/>
              <a:t>8/11/2025</a:t>
            </a:fld>
            <a:endParaRPr lang="en-US"/>
          </a:p>
        </p:txBody>
      </p:sp>
      <p:sp>
        <p:nvSpPr>
          <p:cNvPr id="5" name="Footer Placeholder 4">
            <a:extLst>
              <a:ext uri="{FF2B5EF4-FFF2-40B4-BE49-F238E27FC236}">
                <a16:creationId xmlns:a16="http://schemas.microsoft.com/office/drawing/2014/main" id="{3FD1808A-3C2E-4583-B3E1-4B32C0CA62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AFFC5E-8F8F-4B4C-8EC7-3741620FD448}"/>
              </a:ext>
            </a:extLst>
          </p:cNvPr>
          <p:cNvSpPr>
            <a:spLocks noGrp="1"/>
          </p:cNvSpPr>
          <p:nvPr>
            <p:ph type="sldNum" sz="quarter" idx="12"/>
          </p:nvPr>
        </p:nvSpPr>
        <p:spPr/>
        <p:txBody>
          <a:bodyPr/>
          <a:lstStyle/>
          <a:p>
            <a:fld id="{2769D548-F73A-4113-A401-FEC6AE7FB390}" type="slidenum">
              <a:rPr lang="en-US" smtClean="0"/>
              <a:t>‹#›</a:t>
            </a:fld>
            <a:endParaRPr lang="en-US"/>
          </a:p>
        </p:txBody>
      </p:sp>
    </p:spTree>
    <p:extLst>
      <p:ext uri="{BB962C8B-B14F-4D97-AF65-F5344CB8AC3E}">
        <p14:creationId xmlns:p14="http://schemas.microsoft.com/office/powerpoint/2010/main" val="3177677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765D3-4DB8-4258-AD12-8DFE55B1E76B}"/>
              </a:ext>
            </a:extLst>
          </p:cNvPr>
          <p:cNvSpPr>
            <a:spLocks noGrp="1"/>
          </p:cNvSpPr>
          <p:nvPr>
            <p:ph type="title"/>
          </p:nvPr>
        </p:nvSpPr>
        <p:spPr>
          <a:xfrm>
            <a:off x="1371686" y="2819485"/>
            <a:ext cx="17339786" cy="4704375"/>
          </a:xfrm>
        </p:spPr>
        <p:txBody>
          <a:bodyPr anchor="b"/>
          <a:lstStyle>
            <a:lvl1pPr>
              <a:defRPr sz="9894">
                <a:solidFill>
                  <a:srgbClr val="0E5C68"/>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A8E343EE-4315-49F1-BF48-5308C407C945}"/>
              </a:ext>
            </a:extLst>
          </p:cNvPr>
          <p:cNvSpPr>
            <a:spLocks noGrp="1"/>
          </p:cNvSpPr>
          <p:nvPr>
            <p:ph type="body" idx="1"/>
          </p:nvPr>
        </p:nvSpPr>
        <p:spPr>
          <a:xfrm>
            <a:off x="1371686" y="7568366"/>
            <a:ext cx="17339786" cy="2473919"/>
          </a:xfrm>
        </p:spPr>
        <p:txBody>
          <a:bodyPr/>
          <a:lstStyle>
            <a:lvl1pPr marL="0" indent="0">
              <a:buNone/>
              <a:defRPr sz="3958">
                <a:solidFill>
                  <a:schemeClr val="tx1">
                    <a:tint val="75000"/>
                  </a:schemeClr>
                </a:solidFill>
              </a:defRPr>
            </a:lvl1pPr>
            <a:lvl2pPr marL="753923" indent="0">
              <a:buNone/>
              <a:defRPr sz="3298">
                <a:solidFill>
                  <a:schemeClr val="tx1">
                    <a:tint val="75000"/>
                  </a:schemeClr>
                </a:solidFill>
              </a:defRPr>
            </a:lvl2pPr>
            <a:lvl3pPr marL="1507846" indent="0">
              <a:buNone/>
              <a:defRPr sz="2968">
                <a:solidFill>
                  <a:schemeClr val="tx1">
                    <a:tint val="75000"/>
                  </a:schemeClr>
                </a:solidFill>
              </a:defRPr>
            </a:lvl3pPr>
            <a:lvl4pPr marL="2261768" indent="0">
              <a:buNone/>
              <a:defRPr sz="2638">
                <a:solidFill>
                  <a:schemeClr val="tx1">
                    <a:tint val="75000"/>
                  </a:schemeClr>
                </a:solidFill>
              </a:defRPr>
            </a:lvl4pPr>
            <a:lvl5pPr marL="3015691" indent="0">
              <a:buNone/>
              <a:defRPr sz="2638">
                <a:solidFill>
                  <a:schemeClr val="tx1">
                    <a:tint val="75000"/>
                  </a:schemeClr>
                </a:solidFill>
              </a:defRPr>
            </a:lvl5pPr>
            <a:lvl6pPr marL="3769614" indent="0">
              <a:buNone/>
              <a:defRPr sz="2638">
                <a:solidFill>
                  <a:schemeClr val="tx1">
                    <a:tint val="75000"/>
                  </a:schemeClr>
                </a:solidFill>
              </a:defRPr>
            </a:lvl6pPr>
            <a:lvl7pPr marL="4523537" indent="0">
              <a:buNone/>
              <a:defRPr sz="2638">
                <a:solidFill>
                  <a:schemeClr val="tx1">
                    <a:tint val="75000"/>
                  </a:schemeClr>
                </a:solidFill>
              </a:defRPr>
            </a:lvl7pPr>
            <a:lvl8pPr marL="5277460" indent="0">
              <a:buNone/>
              <a:defRPr sz="2638">
                <a:solidFill>
                  <a:schemeClr val="tx1">
                    <a:tint val="75000"/>
                  </a:schemeClr>
                </a:solidFill>
              </a:defRPr>
            </a:lvl8pPr>
            <a:lvl9pPr marL="6031382" indent="0">
              <a:buNone/>
              <a:defRPr sz="2638">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F8B63E-5350-44EB-9CB8-562C528718C4}"/>
              </a:ext>
            </a:extLst>
          </p:cNvPr>
          <p:cNvSpPr>
            <a:spLocks noGrp="1"/>
          </p:cNvSpPr>
          <p:nvPr>
            <p:ph type="dt" sz="half" idx="10"/>
          </p:nvPr>
        </p:nvSpPr>
        <p:spPr/>
        <p:txBody>
          <a:bodyPr/>
          <a:lstStyle/>
          <a:p>
            <a:fld id="{AEA607F7-BB02-4212-B763-78082905D06A}" type="datetimeFigureOut">
              <a:rPr lang="en-US" smtClean="0"/>
              <a:t>8/11/2025</a:t>
            </a:fld>
            <a:endParaRPr lang="en-US"/>
          </a:p>
        </p:txBody>
      </p:sp>
      <p:sp>
        <p:nvSpPr>
          <p:cNvPr id="5" name="Footer Placeholder 4">
            <a:extLst>
              <a:ext uri="{FF2B5EF4-FFF2-40B4-BE49-F238E27FC236}">
                <a16:creationId xmlns:a16="http://schemas.microsoft.com/office/drawing/2014/main" id="{B4576FB9-7CFF-420D-B490-A751E3DD36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5955CC-5A74-497F-94D9-BD387808FB7C}"/>
              </a:ext>
            </a:extLst>
          </p:cNvPr>
          <p:cNvSpPr>
            <a:spLocks noGrp="1"/>
          </p:cNvSpPr>
          <p:nvPr>
            <p:ph type="sldNum" sz="quarter" idx="12"/>
          </p:nvPr>
        </p:nvSpPr>
        <p:spPr/>
        <p:txBody>
          <a:bodyPr/>
          <a:lstStyle/>
          <a:p>
            <a:fld id="{2769D548-F73A-4113-A401-FEC6AE7FB390}" type="slidenum">
              <a:rPr lang="en-US" smtClean="0"/>
              <a:t>‹#›</a:t>
            </a:fld>
            <a:endParaRPr lang="en-US"/>
          </a:p>
        </p:txBody>
      </p:sp>
    </p:spTree>
    <p:extLst>
      <p:ext uri="{BB962C8B-B14F-4D97-AF65-F5344CB8AC3E}">
        <p14:creationId xmlns:p14="http://schemas.microsoft.com/office/powerpoint/2010/main" val="1073165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4B9F4-D039-4816-85FF-1174FFAA6E18}"/>
              </a:ext>
            </a:extLst>
          </p:cNvPr>
          <p:cNvSpPr>
            <a:spLocks noGrp="1"/>
          </p:cNvSpPr>
          <p:nvPr>
            <p:ph type="title"/>
          </p:nvPr>
        </p:nvSpPr>
        <p:spPr>
          <a:xfrm>
            <a:off x="623420" y="602119"/>
            <a:ext cx="17339786" cy="1369769"/>
          </a:xfrm>
        </p:spPr>
        <p:txBody>
          <a:bodyPr/>
          <a:lstStyle>
            <a:lvl1pPr>
              <a:defRPr>
                <a:solidFill>
                  <a:srgbClr val="0E5C68"/>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3AE6350-025F-490C-8DDD-D7B5FD294A58}"/>
              </a:ext>
            </a:extLst>
          </p:cNvPr>
          <p:cNvSpPr>
            <a:spLocks noGrp="1"/>
          </p:cNvSpPr>
          <p:nvPr>
            <p:ph sz="half" idx="1"/>
          </p:nvPr>
        </p:nvSpPr>
        <p:spPr>
          <a:xfrm>
            <a:off x="604089" y="2305368"/>
            <a:ext cx="9322310" cy="7880902"/>
          </a:xfrm>
        </p:spPr>
        <p:txBody>
          <a:bodyPr/>
          <a:lstStyle>
            <a:lvl2pPr>
              <a:defRPr>
                <a:solidFill>
                  <a:srgbClr val="3A9C8C"/>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167492E-8C68-4BFA-BE61-0F27004E1DC4}"/>
              </a:ext>
            </a:extLst>
          </p:cNvPr>
          <p:cNvSpPr>
            <a:spLocks noGrp="1"/>
          </p:cNvSpPr>
          <p:nvPr>
            <p:ph sz="half" idx="2"/>
          </p:nvPr>
        </p:nvSpPr>
        <p:spPr>
          <a:xfrm>
            <a:off x="10177701" y="2305368"/>
            <a:ext cx="9322310" cy="7880902"/>
          </a:xfrm>
        </p:spPr>
        <p:txBody>
          <a:bodyPr/>
          <a:lstStyle>
            <a:lvl2pPr>
              <a:defRPr>
                <a:solidFill>
                  <a:srgbClr val="3A9C8C"/>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6F04E188-6338-47D3-A621-9F89BA76AC87}"/>
              </a:ext>
            </a:extLst>
          </p:cNvPr>
          <p:cNvSpPr>
            <a:spLocks noGrp="1"/>
          </p:cNvSpPr>
          <p:nvPr>
            <p:ph type="dt" sz="half" idx="10"/>
          </p:nvPr>
        </p:nvSpPr>
        <p:spPr/>
        <p:txBody>
          <a:bodyPr/>
          <a:lstStyle/>
          <a:p>
            <a:fld id="{AEA607F7-BB02-4212-B763-78082905D06A}" type="datetimeFigureOut">
              <a:rPr lang="en-US" smtClean="0"/>
              <a:t>8/11/2025</a:t>
            </a:fld>
            <a:endParaRPr lang="en-US"/>
          </a:p>
        </p:txBody>
      </p:sp>
      <p:sp>
        <p:nvSpPr>
          <p:cNvPr id="6" name="Footer Placeholder 5">
            <a:extLst>
              <a:ext uri="{FF2B5EF4-FFF2-40B4-BE49-F238E27FC236}">
                <a16:creationId xmlns:a16="http://schemas.microsoft.com/office/drawing/2014/main" id="{E56C13E1-6B89-4615-A071-2EDB092CE2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33A3F0-B38E-4E81-BB46-2C4559E24FAC}"/>
              </a:ext>
            </a:extLst>
          </p:cNvPr>
          <p:cNvSpPr>
            <a:spLocks noGrp="1"/>
          </p:cNvSpPr>
          <p:nvPr>
            <p:ph type="sldNum" sz="quarter" idx="12"/>
          </p:nvPr>
        </p:nvSpPr>
        <p:spPr/>
        <p:txBody>
          <a:bodyPr/>
          <a:lstStyle/>
          <a:p>
            <a:fld id="{2769D548-F73A-4113-A401-FEC6AE7FB390}" type="slidenum">
              <a:rPr lang="en-US" smtClean="0"/>
              <a:t>‹#›</a:t>
            </a:fld>
            <a:endParaRPr lang="en-US"/>
          </a:p>
        </p:txBody>
      </p:sp>
      <p:pic>
        <p:nvPicPr>
          <p:cNvPr id="10" name="Picture 9">
            <a:extLst>
              <a:ext uri="{FF2B5EF4-FFF2-40B4-BE49-F238E27FC236}">
                <a16:creationId xmlns:a16="http://schemas.microsoft.com/office/drawing/2014/main" id="{6B38461B-876D-4475-8268-F80C442AE897}"/>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866886" y="470617"/>
            <a:ext cx="2237214" cy="1369769"/>
          </a:xfrm>
          <a:prstGeom prst="rect">
            <a:avLst/>
          </a:prstGeom>
        </p:spPr>
      </p:pic>
    </p:spTree>
    <p:extLst>
      <p:ext uri="{BB962C8B-B14F-4D97-AF65-F5344CB8AC3E}">
        <p14:creationId xmlns:p14="http://schemas.microsoft.com/office/powerpoint/2010/main" val="26122938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D8D187B-6E9F-419E-8D7D-39EB01C85203}"/>
              </a:ext>
            </a:extLst>
          </p:cNvPr>
          <p:cNvSpPr>
            <a:spLocks noGrp="1"/>
          </p:cNvSpPr>
          <p:nvPr>
            <p:ph type="body" idx="1"/>
          </p:nvPr>
        </p:nvSpPr>
        <p:spPr>
          <a:xfrm>
            <a:off x="623422" y="2246764"/>
            <a:ext cx="9266331" cy="1358692"/>
          </a:xfrm>
        </p:spPr>
        <p:txBody>
          <a:bodyPr anchor="b"/>
          <a:lstStyle>
            <a:lvl1pPr marL="0" indent="0">
              <a:buNone/>
              <a:defRPr sz="3958" b="1"/>
            </a:lvl1pPr>
            <a:lvl2pPr marL="753923" indent="0">
              <a:buNone/>
              <a:defRPr sz="3298" b="1"/>
            </a:lvl2pPr>
            <a:lvl3pPr marL="1507846" indent="0">
              <a:buNone/>
              <a:defRPr sz="2968" b="1"/>
            </a:lvl3pPr>
            <a:lvl4pPr marL="2261768" indent="0">
              <a:buNone/>
              <a:defRPr sz="2638" b="1"/>
            </a:lvl4pPr>
            <a:lvl5pPr marL="3015691" indent="0">
              <a:buNone/>
              <a:defRPr sz="2638" b="1"/>
            </a:lvl5pPr>
            <a:lvl6pPr marL="3769614" indent="0">
              <a:buNone/>
              <a:defRPr sz="2638" b="1"/>
            </a:lvl6pPr>
            <a:lvl7pPr marL="4523537" indent="0">
              <a:buNone/>
              <a:defRPr sz="2638" b="1"/>
            </a:lvl7pPr>
            <a:lvl8pPr marL="5277460" indent="0">
              <a:buNone/>
              <a:defRPr sz="2638" b="1"/>
            </a:lvl8pPr>
            <a:lvl9pPr marL="6031382" indent="0">
              <a:buNone/>
              <a:defRPr sz="2638"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E46EBD0-523D-4D22-A4EA-F62F23A0FA7B}"/>
              </a:ext>
            </a:extLst>
          </p:cNvPr>
          <p:cNvSpPr>
            <a:spLocks noGrp="1"/>
          </p:cNvSpPr>
          <p:nvPr>
            <p:ph sz="half" idx="2"/>
          </p:nvPr>
        </p:nvSpPr>
        <p:spPr>
          <a:xfrm>
            <a:off x="623422" y="3880335"/>
            <a:ext cx="9266331" cy="6326879"/>
          </a:xfrm>
        </p:spPr>
        <p:txBody>
          <a:bodyPr/>
          <a:lstStyle>
            <a:lvl2pPr>
              <a:defRPr>
                <a:solidFill>
                  <a:srgbClr val="3A9C8C"/>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ED702AB-5386-4E28-B3C8-6B142EC4625D}"/>
              </a:ext>
            </a:extLst>
          </p:cNvPr>
          <p:cNvSpPr>
            <a:spLocks noGrp="1"/>
          </p:cNvSpPr>
          <p:nvPr>
            <p:ph type="body" sz="quarter" idx="3"/>
          </p:nvPr>
        </p:nvSpPr>
        <p:spPr>
          <a:xfrm>
            <a:off x="10177701" y="2246764"/>
            <a:ext cx="9266331" cy="1358692"/>
          </a:xfrm>
        </p:spPr>
        <p:txBody>
          <a:bodyPr anchor="b"/>
          <a:lstStyle>
            <a:lvl1pPr marL="0" indent="0">
              <a:buNone/>
              <a:defRPr sz="3958" b="1"/>
            </a:lvl1pPr>
            <a:lvl2pPr marL="753923" indent="0">
              <a:buNone/>
              <a:defRPr sz="3298" b="1"/>
            </a:lvl2pPr>
            <a:lvl3pPr marL="1507846" indent="0">
              <a:buNone/>
              <a:defRPr sz="2968" b="1"/>
            </a:lvl3pPr>
            <a:lvl4pPr marL="2261768" indent="0">
              <a:buNone/>
              <a:defRPr sz="2638" b="1"/>
            </a:lvl4pPr>
            <a:lvl5pPr marL="3015691" indent="0">
              <a:buNone/>
              <a:defRPr sz="2638" b="1"/>
            </a:lvl5pPr>
            <a:lvl6pPr marL="3769614" indent="0">
              <a:buNone/>
              <a:defRPr sz="2638" b="1"/>
            </a:lvl6pPr>
            <a:lvl7pPr marL="4523537" indent="0">
              <a:buNone/>
              <a:defRPr sz="2638" b="1"/>
            </a:lvl7pPr>
            <a:lvl8pPr marL="5277460" indent="0">
              <a:buNone/>
              <a:defRPr sz="2638" b="1"/>
            </a:lvl8pPr>
            <a:lvl9pPr marL="6031382" indent="0">
              <a:buNone/>
              <a:defRPr sz="2638" b="1"/>
            </a:lvl9pPr>
          </a:lstStyle>
          <a:p>
            <a:pPr lvl="0"/>
            <a:r>
              <a:rPr lang="en-US"/>
              <a:t>Click to edit Master text styles</a:t>
            </a:r>
          </a:p>
        </p:txBody>
      </p:sp>
      <p:sp>
        <p:nvSpPr>
          <p:cNvPr id="6" name="Content Placeholder 5">
            <a:extLst>
              <a:ext uri="{FF2B5EF4-FFF2-40B4-BE49-F238E27FC236}">
                <a16:creationId xmlns:a16="http://schemas.microsoft.com/office/drawing/2014/main" id="{48EED334-035E-491E-89DF-95BD67D8C087}"/>
              </a:ext>
            </a:extLst>
          </p:cNvPr>
          <p:cNvSpPr>
            <a:spLocks noGrp="1"/>
          </p:cNvSpPr>
          <p:nvPr>
            <p:ph sz="quarter" idx="4"/>
          </p:nvPr>
        </p:nvSpPr>
        <p:spPr>
          <a:xfrm>
            <a:off x="10177701" y="3880335"/>
            <a:ext cx="9266331" cy="6326879"/>
          </a:xfrm>
        </p:spPr>
        <p:txBody>
          <a:bodyPr/>
          <a:lstStyle>
            <a:lvl2pPr>
              <a:defRPr>
                <a:solidFill>
                  <a:srgbClr val="3A9C8C"/>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73B4350B-8B17-437D-82A9-29BD4674B314}"/>
              </a:ext>
            </a:extLst>
          </p:cNvPr>
          <p:cNvSpPr>
            <a:spLocks noGrp="1"/>
          </p:cNvSpPr>
          <p:nvPr>
            <p:ph type="dt" sz="half" idx="10"/>
          </p:nvPr>
        </p:nvSpPr>
        <p:spPr/>
        <p:txBody>
          <a:bodyPr/>
          <a:lstStyle/>
          <a:p>
            <a:fld id="{AEA607F7-BB02-4212-B763-78082905D06A}" type="datetimeFigureOut">
              <a:rPr lang="en-US" smtClean="0"/>
              <a:t>8/11/2025</a:t>
            </a:fld>
            <a:endParaRPr lang="en-US"/>
          </a:p>
        </p:txBody>
      </p:sp>
      <p:sp>
        <p:nvSpPr>
          <p:cNvPr id="8" name="Footer Placeholder 7">
            <a:extLst>
              <a:ext uri="{FF2B5EF4-FFF2-40B4-BE49-F238E27FC236}">
                <a16:creationId xmlns:a16="http://schemas.microsoft.com/office/drawing/2014/main" id="{7F67DFE5-24B5-41C5-8FD8-52C1C7C6A4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99DB01-83AE-4FA9-A6C2-CFAA9C37FBF9}"/>
              </a:ext>
            </a:extLst>
          </p:cNvPr>
          <p:cNvSpPr>
            <a:spLocks noGrp="1"/>
          </p:cNvSpPr>
          <p:nvPr>
            <p:ph type="sldNum" sz="quarter" idx="12"/>
          </p:nvPr>
        </p:nvSpPr>
        <p:spPr/>
        <p:txBody>
          <a:bodyPr/>
          <a:lstStyle/>
          <a:p>
            <a:fld id="{2769D548-F73A-4113-A401-FEC6AE7FB390}" type="slidenum">
              <a:rPr lang="en-US" smtClean="0"/>
              <a:t>‹#›</a:t>
            </a:fld>
            <a:endParaRPr lang="en-US"/>
          </a:p>
        </p:txBody>
      </p:sp>
      <p:sp>
        <p:nvSpPr>
          <p:cNvPr id="10" name="Title 1">
            <a:extLst>
              <a:ext uri="{FF2B5EF4-FFF2-40B4-BE49-F238E27FC236}">
                <a16:creationId xmlns:a16="http://schemas.microsoft.com/office/drawing/2014/main" id="{141F1D25-B69D-4CB8-830F-8B68A502CC88}"/>
              </a:ext>
            </a:extLst>
          </p:cNvPr>
          <p:cNvSpPr>
            <a:spLocks noGrp="1"/>
          </p:cNvSpPr>
          <p:nvPr>
            <p:ph type="title"/>
          </p:nvPr>
        </p:nvSpPr>
        <p:spPr>
          <a:xfrm>
            <a:off x="623420" y="602119"/>
            <a:ext cx="17339786" cy="1369769"/>
          </a:xfrm>
        </p:spPr>
        <p:txBody>
          <a:bodyPr/>
          <a:lstStyle>
            <a:lvl1pPr>
              <a:defRPr>
                <a:solidFill>
                  <a:srgbClr val="0E5C68"/>
                </a:solidFill>
              </a:defRPr>
            </a:lvl1pPr>
          </a:lstStyle>
          <a:p>
            <a:r>
              <a:rPr lang="en-US" dirty="0"/>
              <a:t>Click to edit Master title style</a:t>
            </a:r>
          </a:p>
        </p:txBody>
      </p:sp>
      <p:pic>
        <p:nvPicPr>
          <p:cNvPr id="13" name="Picture 12">
            <a:extLst>
              <a:ext uri="{FF2B5EF4-FFF2-40B4-BE49-F238E27FC236}">
                <a16:creationId xmlns:a16="http://schemas.microsoft.com/office/drawing/2014/main" id="{0AE320A7-64EA-4222-ADF4-B8E328906A10}"/>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866886" y="470617"/>
            <a:ext cx="2237214" cy="1369769"/>
          </a:xfrm>
          <a:prstGeom prst="rect">
            <a:avLst/>
          </a:prstGeom>
        </p:spPr>
      </p:pic>
    </p:spTree>
    <p:extLst>
      <p:ext uri="{BB962C8B-B14F-4D97-AF65-F5344CB8AC3E}">
        <p14:creationId xmlns:p14="http://schemas.microsoft.com/office/powerpoint/2010/main" val="4272338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1890A-3B07-4E6D-AD1E-349DE7DABD91}"/>
              </a:ext>
            </a:extLst>
          </p:cNvPr>
          <p:cNvSpPr>
            <a:spLocks noGrp="1"/>
          </p:cNvSpPr>
          <p:nvPr>
            <p:ph type="title"/>
          </p:nvPr>
        </p:nvSpPr>
        <p:spPr>
          <a:xfrm>
            <a:off x="623420" y="602119"/>
            <a:ext cx="17339786" cy="1369769"/>
          </a:xfrm>
        </p:spPr>
        <p:txBody>
          <a:bodyPr/>
          <a:lstStyle>
            <a:lvl1pPr>
              <a:defRPr>
                <a:solidFill>
                  <a:srgbClr val="0E5C68"/>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0187AEA5-5A33-44AB-8C4C-FC0C75BA6D7A}"/>
              </a:ext>
            </a:extLst>
          </p:cNvPr>
          <p:cNvSpPr>
            <a:spLocks noGrp="1"/>
          </p:cNvSpPr>
          <p:nvPr>
            <p:ph type="dt" sz="half" idx="10"/>
          </p:nvPr>
        </p:nvSpPr>
        <p:spPr/>
        <p:txBody>
          <a:bodyPr/>
          <a:lstStyle/>
          <a:p>
            <a:fld id="{AEA607F7-BB02-4212-B763-78082905D06A}" type="datetimeFigureOut">
              <a:rPr lang="en-US" smtClean="0"/>
              <a:t>8/11/2025</a:t>
            </a:fld>
            <a:endParaRPr lang="en-US"/>
          </a:p>
        </p:txBody>
      </p:sp>
      <p:sp>
        <p:nvSpPr>
          <p:cNvPr id="4" name="Footer Placeholder 3">
            <a:extLst>
              <a:ext uri="{FF2B5EF4-FFF2-40B4-BE49-F238E27FC236}">
                <a16:creationId xmlns:a16="http://schemas.microsoft.com/office/drawing/2014/main" id="{99190246-CE1C-465C-AA54-39564FD7F4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570984-0B11-4188-ABD5-65F0FA2A1B9A}"/>
              </a:ext>
            </a:extLst>
          </p:cNvPr>
          <p:cNvSpPr>
            <a:spLocks noGrp="1"/>
          </p:cNvSpPr>
          <p:nvPr>
            <p:ph type="sldNum" sz="quarter" idx="12"/>
          </p:nvPr>
        </p:nvSpPr>
        <p:spPr/>
        <p:txBody>
          <a:bodyPr/>
          <a:lstStyle/>
          <a:p>
            <a:fld id="{2769D548-F73A-4113-A401-FEC6AE7FB390}" type="slidenum">
              <a:rPr lang="en-US" smtClean="0"/>
              <a:t>‹#›</a:t>
            </a:fld>
            <a:endParaRPr lang="en-US"/>
          </a:p>
        </p:txBody>
      </p:sp>
      <p:pic>
        <p:nvPicPr>
          <p:cNvPr id="8" name="Picture 7">
            <a:extLst>
              <a:ext uri="{FF2B5EF4-FFF2-40B4-BE49-F238E27FC236}">
                <a16:creationId xmlns:a16="http://schemas.microsoft.com/office/drawing/2014/main" id="{61CF0266-8E5B-4E03-97AE-CC7C2214F664}"/>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866886" y="470617"/>
            <a:ext cx="2237214" cy="1369769"/>
          </a:xfrm>
          <a:prstGeom prst="rect">
            <a:avLst/>
          </a:prstGeom>
        </p:spPr>
      </p:pic>
    </p:spTree>
    <p:extLst>
      <p:ext uri="{BB962C8B-B14F-4D97-AF65-F5344CB8AC3E}">
        <p14:creationId xmlns:p14="http://schemas.microsoft.com/office/powerpoint/2010/main" val="2123644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0219D5-8F6A-4494-968F-245C3B26B816}"/>
              </a:ext>
            </a:extLst>
          </p:cNvPr>
          <p:cNvSpPr>
            <a:spLocks noGrp="1"/>
          </p:cNvSpPr>
          <p:nvPr>
            <p:ph type="dt" sz="half" idx="10"/>
          </p:nvPr>
        </p:nvSpPr>
        <p:spPr/>
        <p:txBody>
          <a:bodyPr/>
          <a:lstStyle/>
          <a:p>
            <a:fld id="{AEA607F7-BB02-4212-B763-78082905D06A}" type="datetimeFigureOut">
              <a:rPr lang="en-US" smtClean="0"/>
              <a:t>8/11/2025</a:t>
            </a:fld>
            <a:endParaRPr lang="en-US"/>
          </a:p>
        </p:txBody>
      </p:sp>
      <p:sp>
        <p:nvSpPr>
          <p:cNvPr id="3" name="Footer Placeholder 2">
            <a:extLst>
              <a:ext uri="{FF2B5EF4-FFF2-40B4-BE49-F238E27FC236}">
                <a16:creationId xmlns:a16="http://schemas.microsoft.com/office/drawing/2014/main" id="{3AF5F9CD-8713-4A76-BB48-C049E6B5A1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C9C19D-6DCD-4322-AB64-FEF8CF53A689}"/>
              </a:ext>
            </a:extLst>
          </p:cNvPr>
          <p:cNvSpPr>
            <a:spLocks noGrp="1"/>
          </p:cNvSpPr>
          <p:nvPr>
            <p:ph type="sldNum" sz="quarter" idx="12"/>
          </p:nvPr>
        </p:nvSpPr>
        <p:spPr/>
        <p:txBody>
          <a:bodyPr/>
          <a:lstStyle/>
          <a:p>
            <a:fld id="{2769D548-F73A-4113-A401-FEC6AE7FB390}" type="slidenum">
              <a:rPr lang="en-US" smtClean="0"/>
              <a:t>‹#›</a:t>
            </a:fld>
            <a:endParaRPr lang="en-US"/>
          </a:p>
        </p:txBody>
      </p:sp>
    </p:spTree>
    <p:extLst>
      <p:ext uri="{BB962C8B-B14F-4D97-AF65-F5344CB8AC3E}">
        <p14:creationId xmlns:p14="http://schemas.microsoft.com/office/powerpoint/2010/main" val="14333277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5E693-4E7E-4A24-82E5-5B545D51D5B3}"/>
              </a:ext>
            </a:extLst>
          </p:cNvPr>
          <p:cNvSpPr>
            <a:spLocks noGrp="1"/>
          </p:cNvSpPr>
          <p:nvPr>
            <p:ph type="title"/>
          </p:nvPr>
        </p:nvSpPr>
        <p:spPr>
          <a:xfrm>
            <a:off x="1384776" y="753957"/>
            <a:ext cx="6484095" cy="2638848"/>
          </a:xfrm>
        </p:spPr>
        <p:txBody>
          <a:bodyPr anchor="b"/>
          <a:lstStyle>
            <a:lvl1pPr>
              <a:defRPr sz="5277">
                <a:solidFill>
                  <a:srgbClr val="0E5C68"/>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D1A75A7-52FA-44C2-B274-F85743D83DF8}"/>
              </a:ext>
            </a:extLst>
          </p:cNvPr>
          <p:cNvSpPr>
            <a:spLocks noGrp="1"/>
          </p:cNvSpPr>
          <p:nvPr>
            <p:ph idx="1"/>
          </p:nvPr>
        </p:nvSpPr>
        <p:spPr>
          <a:xfrm>
            <a:off x="8546861" y="1628338"/>
            <a:ext cx="10177701" cy="8036969"/>
          </a:xfrm>
        </p:spPr>
        <p:txBody>
          <a:bodyPr/>
          <a:lstStyle>
            <a:lvl1pPr>
              <a:defRPr sz="5277"/>
            </a:lvl1pPr>
            <a:lvl2pPr>
              <a:defRPr sz="4617">
                <a:solidFill>
                  <a:srgbClr val="3A9C8C"/>
                </a:solidFill>
              </a:defRPr>
            </a:lvl2pPr>
            <a:lvl3pPr>
              <a:defRPr sz="3958"/>
            </a:lvl3pPr>
            <a:lvl4pPr>
              <a:defRPr sz="3298"/>
            </a:lvl4pPr>
            <a:lvl5pPr>
              <a:defRPr sz="3298"/>
            </a:lvl5pPr>
            <a:lvl6pPr>
              <a:defRPr sz="3298"/>
            </a:lvl6pPr>
            <a:lvl7pPr>
              <a:defRPr sz="3298"/>
            </a:lvl7pPr>
            <a:lvl8pPr>
              <a:defRPr sz="3298"/>
            </a:lvl8pPr>
            <a:lvl9pPr>
              <a:defRPr sz="329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73B1090-9DAF-42C1-8475-A0DA0B69D611}"/>
              </a:ext>
            </a:extLst>
          </p:cNvPr>
          <p:cNvSpPr>
            <a:spLocks noGrp="1"/>
          </p:cNvSpPr>
          <p:nvPr>
            <p:ph type="body" sz="half" idx="2"/>
          </p:nvPr>
        </p:nvSpPr>
        <p:spPr>
          <a:xfrm>
            <a:off x="1384776" y="3392805"/>
            <a:ext cx="6484095" cy="6285591"/>
          </a:xfrm>
        </p:spPr>
        <p:txBody>
          <a:bodyPr/>
          <a:lstStyle>
            <a:lvl1pPr marL="0" indent="0">
              <a:buNone/>
              <a:defRPr sz="2638"/>
            </a:lvl1pPr>
            <a:lvl2pPr marL="753923" indent="0">
              <a:buNone/>
              <a:defRPr sz="2309"/>
            </a:lvl2pPr>
            <a:lvl3pPr marL="1507846" indent="0">
              <a:buNone/>
              <a:defRPr sz="1979"/>
            </a:lvl3pPr>
            <a:lvl4pPr marL="2261768" indent="0">
              <a:buNone/>
              <a:defRPr sz="1649"/>
            </a:lvl4pPr>
            <a:lvl5pPr marL="3015691" indent="0">
              <a:buNone/>
              <a:defRPr sz="1649"/>
            </a:lvl5pPr>
            <a:lvl6pPr marL="3769614" indent="0">
              <a:buNone/>
              <a:defRPr sz="1649"/>
            </a:lvl6pPr>
            <a:lvl7pPr marL="4523537" indent="0">
              <a:buNone/>
              <a:defRPr sz="1649"/>
            </a:lvl7pPr>
            <a:lvl8pPr marL="5277460" indent="0">
              <a:buNone/>
              <a:defRPr sz="1649"/>
            </a:lvl8pPr>
            <a:lvl9pPr marL="6031382" indent="0">
              <a:buNone/>
              <a:defRPr sz="1649"/>
            </a:lvl9pPr>
          </a:lstStyle>
          <a:p>
            <a:pPr lvl="0"/>
            <a:r>
              <a:rPr lang="en-US"/>
              <a:t>Click to edit Master text styles</a:t>
            </a:r>
          </a:p>
        </p:txBody>
      </p:sp>
      <p:sp>
        <p:nvSpPr>
          <p:cNvPr id="5" name="Date Placeholder 4">
            <a:extLst>
              <a:ext uri="{FF2B5EF4-FFF2-40B4-BE49-F238E27FC236}">
                <a16:creationId xmlns:a16="http://schemas.microsoft.com/office/drawing/2014/main" id="{DDD2329C-E59E-4D67-B2B7-05468BD510B0}"/>
              </a:ext>
            </a:extLst>
          </p:cNvPr>
          <p:cNvSpPr>
            <a:spLocks noGrp="1"/>
          </p:cNvSpPr>
          <p:nvPr>
            <p:ph type="dt" sz="half" idx="10"/>
          </p:nvPr>
        </p:nvSpPr>
        <p:spPr/>
        <p:txBody>
          <a:bodyPr/>
          <a:lstStyle/>
          <a:p>
            <a:fld id="{AEA607F7-BB02-4212-B763-78082905D06A}" type="datetimeFigureOut">
              <a:rPr lang="en-US" smtClean="0"/>
              <a:t>8/11/2025</a:t>
            </a:fld>
            <a:endParaRPr lang="en-US"/>
          </a:p>
        </p:txBody>
      </p:sp>
      <p:sp>
        <p:nvSpPr>
          <p:cNvPr id="6" name="Footer Placeholder 5">
            <a:extLst>
              <a:ext uri="{FF2B5EF4-FFF2-40B4-BE49-F238E27FC236}">
                <a16:creationId xmlns:a16="http://schemas.microsoft.com/office/drawing/2014/main" id="{6A0CA935-9461-411C-9227-BBA1B97E63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8041E7-DEE2-43DC-AA55-AA7D9D84BA7D}"/>
              </a:ext>
            </a:extLst>
          </p:cNvPr>
          <p:cNvSpPr>
            <a:spLocks noGrp="1"/>
          </p:cNvSpPr>
          <p:nvPr>
            <p:ph type="sldNum" sz="quarter" idx="12"/>
          </p:nvPr>
        </p:nvSpPr>
        <p:spPr/>
        <p:txBody>
          <a:bodyPr/>
          <a:lstStyle/>
          <a:p>
            <a:fld id="{2769D548-F73A-4113-A401-FEC6AE7FB390}" type="slidenum">
              <a:rPr lang="en-US" smtClean="0"/>
              <a:t>‹#›</a:t>
            </a:fld>
            <a:endParaRPr lang="en-US"/>
          </a:p>
        </p:txBody>
      </p:sp>
    </p:spTree>
    <p:extLst>
      <p:ext uri="{BB962C8B-B14F-4D97-AF65-F5344CB8AC3E}">
        <p14:creationId xmlns:p14="http://schemas.microsoft.com/office/powerpoint/2010/main" val="8053354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F193B-7F01-44CC-8501-B8EFA0F52A29}"/>
              </a:ext>
            </a:extLst>
          </p:cNvPr>
          <p:cNvSpPr>
            <a:spLocks noGrp="1"/>
          </p:cNvSpPr>
          <p:nvPr>
            <p:ph type="title"/>
          </p:nvPr>
        </p:nvSpPr>
        <p:spPr>
          <a:xfrm>
            <a:off x="1384776" y="753957"/>
            <a:ext cx="6484095" cy="2638848"/>
          </a:xfrm>
        </p:spPr>
        <p:txBody>
          <a:bodyPr anchor="b"/>
          <a:lstStyle>
            <a:lvl1pPr>
              <a:defRPr sz="5277">
                <a:solidFill>
                  <a:srgbClr val="0E5C68"/>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981BAB5F-3CB4-402B-861C-5A4E5331C150}"/>
              </a:ext>
            </a:extLst>
          </p:cNvPr>
          <p:cNvSpPr>
            <a:spLocks noGrp="1"/>
          </p:cNvSpPr>
          <p:nvPr>
            <p:ph type="pic" idx="1"/>
          </p:nvPr>
        </p:nvSpPr>
        <p:spPr>
          <a:xfrm>
            <a:off x="8546861" y="1628338"/>
            <a:ext cx="10177701" cy="8036969"/>
          </a:xfrm>
        </p:spPr>
        <p:txBody>
          <a:bodyPr/>
          <a:lstStyle>
            <a:lvl1pPr marL="0" indent="0">
              <a:buNone/>
              <a:defRPr sz="5277"/>
            </a:lvl1pPr>
            <a:lvl2pPr marL="753923" indent="0">
              <a:buNone/>
              <a:defRPr sz="4617"/>
            </a:lvl2pPr>
            <a:lvl3pPr marL="1507846" indent="0">
              <a:buNone/>
              <a:defRPr sz="3958"/>
            </a:lvl3pPr>
            <a:lvl4pPr marL="2261768" indent="0">
              <a:buNone/>
              <a:defRPr sz="3298"/>
            </a:lvl4pPr>
            <a:lvl5pPr marL="3015691" indent="0">
              <a:buNone/>
              <a:defRPr sz="3298"/>
            </a:lvl5pPr>
            <a:lvl6pPr marL="3769614" indent="0">
              <a:buNone/>
              <a:defRPr sz="3298"/>
            </a:lvl6pPr>
            <a:lvl7pPr marL="4523537" indent="0">
              <a:buNone/>
              <a:defRPr sz="3298"/>
            </a:lvl7pPr>
            <a:lvl8pPr marL="5277460" indent="0">
              <a:buNone/>
              <a:defRPr sz="3298"/>
            </a:lvl8pPr>
            <a:lvl9pPr marL="6031382" indent="0">
              <a:buNone/>
              <a:defRPr sz="3298"/>
            </a:lvl9pPr>
          </a:lstStyle>
          <a:p>
            <a:endParaRPr lang="en-US"/>
          </a:p>
        </p:txBody>
      </p:sp>
      <p:sp>
        <p:nvSpPr>
          <p:cNvPr id="4" name="Text Placeholder 3">
            <a:extLst>
              <a:ext uri="{FF2B5EF4-FFF2-40B4-BE49-F238E27FC236}">
                <a16:creationId xmlns:a16="http://schemas.microsoft.com/office/drawing/2014/main" id="{E2FFE990-FCA7-40C7-90D6-EFDCB5178811}"/>
              </a:ext>
            </a:extLst>
          </p:cNvPr>
          <p:cNvSpPr>
            <a:spLocks noGrp="1"/>
          </p:cNvSpPr>
          <p:nvPr>
            <p:ph type="body" sz="half" idx="2"/>
          </p:nvPr>
        </p:nvSpPr>
        <p:spPr>
          <a:xfrm>
            <a:off x="1384776" y="3392805"/>
            <a:ext cx="6484095" cy="6285591"/>
          </a:xfrm>
        </p:spPr>
        <p:txBody>
          <a:bodyPr/>
          <a:lstStyle>
            <a:lvl1pPr marL="0" indent="0">
              <a:buNone/>
              <a:defRPr sz="2638"/>
            </a:lvl1pPr>
            <a:lvl2pPr marL="753923" indent="0">
              <a:buNone/>
              <a:defRPr sz="2309"/>
            </a:lvl2pPr>
            <a:lvl3pPr marL="1507846" indent="0">
              <a:buNone/>
              <a:defRPr sz="1979"/>
            </a:lvl3pPr>
            <a:lvl4pPr marL="2261768" indent="0">
              <a:buNone/>
              <a:defRPr sz="1649"/>
            </a:lvl4pPr>
            <a:lvl5pPr marL="3015691" indent="0">
              <a:buNone/>
              <a:defRPr sz="1649"/>
            </a:lvl5pPr>
            <a:lvl6pPr marL="3769614" indent="0">
              <a:buNone/>
              <a:defRPr sz="1649"/>
            </a:lvl6pPr>
            <a:lvl7pPr marL="4523537" indent="0">
              <a:buNone/>
              <a:defRPr sz="1649"/>
            </a:lvl7pPr>
            <a:lvl8pPr marL="5277460" indent="0">
              <a:buNone/>
              <a:defRPr sz="1649"/>
            </a:lvl8pPr>
            <a:lvl9pPr marL="6031382" indent="0">
              <a:buNone/>
              <a:defRPr sz="1649"/>
            </a:lvl9pPr>
          </a:lstStyle>
          <a:p>
            <a:pPr lvl="0"/>
            <a:r>
              <a:rPr lang="en-US"/>
              <a:t>Click to edit Master text styles</a:t>
            </a:r>
          </a:p>
        </p:txBody>
      </p:sp>
      <p:sp>
        <p:nvSpPr>
          <p:cNvPr id="5" name="Date Placeholder 4">
            <a:extLst>
              <a:ext uri="{FF2B5EF4-FFF2-40B4-BE49-F238E27FC236}">
                <a16:creationId xmlns:a16="http://schemas.microsoft.com/office/drawing/2014/main" id="{BD512C00-C4A7-45D7-B007-FCE7747DE961}"/>
              </a:ext>
            </a:extLst>
          </p:cNvPr>
          <p:cNvSpPr>
            <a:spLocks noGrp="1"/>
          </p:cNvSpPr>
          <p:nvPr>
            <p:ph type="dt" sz="half" idx="10"/>
          </p:nvPr>
        </p:nvSpPr>
        <p:spPr/>
        <p:txBody>
          <a:bodyPr/>
          <a:lstStyle/>
          <a:p>
            <a:fld id="{AEA607F7-BB02-4212-B763-78082905D06A}" type="datetimeFigureOut">
              <a:rPr lang="en-US" smtClean="0"/>
              <a:t>8/11/2025</a:t>
            </a:fld>
            <a:endParaRPr lang="en-US"/>
          </a:p>
        </p:txBody>
      </p:sp>
      <p:sp>
        <p:nvSpPr>
          <p:cNvPr id="6" name="Footer Placeholder 5">
            <a:extLst>
              <a:ext uri="{FF2B5EF4-FFF2-40B4-BE49-F238E27FC236}">
                <a16:creationId xmlns:a16="http://schemas.microsoft.com/office/drawing/2014/main" id="{EDD323D4-51F8-4E79-8D7B-30B7A52294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ECEA17-8D67-4F15-A5D7-75EE60AC8D7A}"/>
              </a:ext>
            </a:extLst>
          </p:cNvPr>
          <p:cNvSpPr>
            <a:spLocks noGrp="1"/>
          </p:cNvSpPr>
          <p:nvPr>
            <p:ph type="sldNum" sz="quarter" idx="12"/>
          </p:nvPr>
        </p:nvSpPr>
        <p:spPr/>
        <p:txBody>
          <a:bodyPr/>
          <a:lstStyle/>
          <a:p>
            <a:fld id="{2769D548-F73A-4113-A401-FEC6AE7FB390}" type="slidenum">
              <a:rPr lang="en-US" smtClean="0"/>
              <a:t>‹#›</a:t>
            </a:fld>
            <a:endParaRPr lang="en-US"/>
          </a:p>
        </p:txBody>
      </p:sp>
    </p:spTree>
    <p:extLst>
      <p:ext uri="{BB962C8B-B14F-4D97-AF65-F5344CB8AC3E}">
        <p14:creationId xmlns:p14="http://schemas.microsoft.com/office/powerpoint/2010/main" val="10409467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1DB28-2982-4096-8AAE-82AAC2BCBA01}"/>
              </a:ext>
            </a:extLst>
          </p:cNvPr>
          <p:cNvSpPr>
            <a:spLocks noGrp="1"/>
          </p:cNvSpPr>
          <p:nvPr>
            <p:ph type="title"/>
          </p:nvPr>
        </p:nvSpPr>
        <p:spPr/>
        <p:txBody>
          <a:bodyPr/>
          <a:lstStyle>
            <a:lvl1pPr>
              <a:defRPr>
                <a:solidFill>
                  <a:srgbClr val="0E5C68"/>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3550E7D2-04BF-406E-B65E-A542AEF716B0}"/>
              </a:ext>
            </a:extLst>
          </p:cNvPr>
          <p:cNvSpPr>
            <a:spLocks noGrp="1"/>
          </p:cNvSpPr>
          <p:nvPr>
            <p:ph type="body" orient="vert" idx="1"/>
          </p:nvPr>
        </p:nvSpPr>
        <p:spPr/>
        <p:txBody>
          <a:bodyPr vert="eaVert"/>
          <a:lstStyle>
            <a:lvl2pPr>
              <a:defRPr>
                <a:solidFill>
                  <a:srgbClr val="3A9C8C"/>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D20EAC7-0689-4373-A4C0-D0EEDFB178A5}"/>
              </a:ext>
            </a:extLst>
          </p:cNvPr>
          <p:cNvSpPr>
            <a:spLocks noGrp="1"/>
          </p:cNvSpPr>
          <p:nvPr>
            <p:ph type="dt" sz="half" idx="10"/>
          </p:nvPr>
        </p:nvSpPr>
        <p:spPr/>
        <p:txBody>
          <a:bodyPr/>
          <a:lstStyle/>
          <a:p>
            <a:fld id="{AEA607F7-BB02-4212-B763-78082905D06A}" type="datetimeFigureOut">
              <a:rPr lang="en-US" smtClean="0"/>
              <a:t>8/11/2025</a:t>
            </a:fld>
            <a:endParaRPr lang="en-US"/>
          </a:p>
        </p:txBody>
      </p:sp>
      <p:sp>
        <p:nvSpPr>
          <p:cNvPr id="5" name="Footer Placeholder 4">
            <a:extLst>
              <a:ext uri="{FF2B5EF4-FFF2-40B4-BE49-F238E27FC236}">
                <a16:creationId xmlns:a16="http://schemas.microsoft.com/office/drawing/2014/main" id="{2A908AAA-137B-402C-BD9A-04AE14027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E25FBC-1727-4D8D-9D83-EFCBCC0467D3}"/>
              </a:ext>
            </a:extLst>
          </p:cNvPr>
          <p:cNvSpPr>
            <a:spLocks noGrp="1"/>
          </p:cNvSpPr>
          <p:nvPr>
            <p:ph type="sldNum" sz="quarter" idx="12"/>
          </p:nvPr>
        </p:nvSpPr>
        <p:spPr/>
        <p:txBody>
          <a:bodyPr/>
          <a:lstStyle/>
          <a:p>
            <a:fld id="{2769D548-F73A-4113-A401-FEC6AE7FB390}" type="slidenum">
              <a:rPr lang="en-US" smtClean="0"/>
              <a:t>‹#›</a:t>
            </a:fld>
            <a:endParaRPr lang="en-US"/>
          </a:p>
        </p:txBody>
      </p:sp>
    </p:spTree>
    <p:extLst>
      <p:ext uri="{BB962C8B-B14F-4D97-AF65-F5344CB8AC3E}">
        <p14:creationId xmlns:p14="http://schemas.microsoft.com/office/powerpoint/2010/main" val="725563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EA186-EDF8-49F2-B9F5-BDE4661E5D83}"/>
              </a:ext>
            </a:extLst>
          </p:cNvPr>
          <p:cNvSpPr>
            <a:spLocks noGrp="1"/>
          </p:cNvSpPr>
          <p:nvPr>
            <p:ph type="title"/>
          </p:nvPr>
        </p:nvSpPr>
        <p:spPr>
          <a:xfrm>
            <a:off x="0" y="3722"/>
            <a:ext cx="20104100" cy="1658705"/>
          </a:xfr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9A70AB5-8463-4670-9D6F-35C053F59A57}"/>
              </a:ext>
            </a:extLst>
          </p:cNvPr>
          <p:cNvSpPr>
            <a:spLocks noGrp="1"/>
          </p:cNvSpPr>
          <p:nvPr>
            <p:ph idx="1"/>
          </p:nvPr>
        </p:nvSpPr>
        <p:spPr/>
        <p:txBody>
          <a:bodyPr/>
          <a:lstStyle>
            <a:lvl2pPr>
              <a:defRPr>
                <a:solidFill>
                  <a:srgbClr val="3A9C8C"/>
                </a:solidFill>
              </a:defRPr>
            </a:lvl2pPr>
            <a:lvl3pPr>
              <a:defRPr>
                <a:solidFill>
                  <a:srgbClr val="568A81"/>
                </a:solidFill>
              </a:defRPr>
            </a:lvl3pPr>
            <a:lvl4pPr>
              <a:defRPr>
                <a:solidFill>
                  <a:srgbClr val="2E4E56"/>
                </a:solidFill>
              </a:defRPr>
            </a:lvl4pPr>
            <a:lvl5pPr>
              <a:defRPr>
                <a:solidFill>
                  <a:srgbClr val="3A95A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986FADF-2642-469E-AE01-770BB05D92E4}"/>
              </a:ext>
            </a:extLst>
          </p:cNvPr>
          <p:cNvSpPr>
            <a:spLocks noGrp="1"/>
          </p:cNvSpPr>
          <p:nvPr>
            <p:ph type="dt" sz="half" idx="10"/>
          </p:nvPr>
        </p:nvSpPr>
        <p:spPr/>
        <p:txBody>
          <a:bodyPr/>
          <a:lstStyle/>
          <a:p>
            <a:fld id="{AEA607F7-BB02-4212-B763-78082905D06A}" type="datetimeFigureOut">
              <a:rPr lang="en-US" smtClean="0"/>
              <a:t>8/11/2025</a:t>
            </a:fld>
            <a:endParaRPr lang="en-US"/>
          </a:p>
        </p:txBody>
      </p:sp>
      <p:sp>
        <p:nvSpPr>
          <p:cNvPr id="5" name="Footer Placeholder 4">
            <a:extLst>
              <a:ext uri="{FF2B5EF4-FFF2-40B4-BE49-F238E27FC236}">
                <a16:creationId xmlns:a16="http://schemas.microsoft.com/office/drawing/2014/main" id="{3FD1808A-3C2E-4583-B3E1-4B32C0CA62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AFFC5E-8F8F-4B4C-8EC7-3741620FD448}"/>
              </a:ext>
            </a:extLst>
          </p:cNvPr>
          <p:cNvSpPr>
            <a:spLocks noGrp="1"/>
          </p:cNvSpPr>
          <p:nvPr>
            <p:ph type="sldNum" sz="quarter" idx="12"/>
          </p:nvPr>
        </p:nvSpPr>
        <p:spPr/>
        <p:txBody>
          <a:bodyPr/>
          <a:lstStyle/>
          <a:p>
            <a:fld id="{2769D548-F73A-4113-A401-FEC6AE7FB390}" type="slidenum">
              <a:rPr lang="en-US" smtClean="0"/>
              <a:t>‹#›</a:t>
            </a:fld>
            <a:endParaRPr lang="en-US"/>
          </a:p>
        </p:txBody>
      </p:sp>
    </p:spTree>
    <p:extLst>
      <p:ext uri="{BB962C8B-B14F-4D97-AF65-F5344CB8AC3E}">
        <p14:creationId xmlns:p14="http://schemas.microsoft.com/office/powerpoint/2010/main" val="17002118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51A731-1DDE-47BE-BFB3-90C129FD0EC8}"/>
              </a:ext>
            </a:extLst>
          </p:cNvPr>
          <p:cNvSpPr>
            <a:spLocks noGrp="1"/>
          </p:cNvSpPr>
          <p:nvPr>
            <p:ph type="title" orient="vert"/>
          </p:nvPr>
        </p:nvSpPr>
        <p:spPr>
          <a:xfrm>
            <a:off x="14386996" y="602118"/>
            <a:ext cx="4334947" cy="9584151"/>
          </a:xfrm>
        </p:spPr>
        <p:txBody>
          <a:bodyPr vert="eaVert"/>
          <a:lstStyle>
            <a:lvl1pPr>
              <a:defRPr>
                <a:solidFill>
                  <a:srgbClr val="0E5C68"/>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36501A68-B3AD-4D49-B8AD-A0B006C02751}"/>
              </a:ext>
            </a:extLst>
          </p:cNvPr>
          <p:cNvSpPr>
            <a:spLocks noGrp="1"/>
          </p:cNvSpPr>
          <p:nvPr>
            <p:ph type="body" orient="vert" idx="1"/>
          </p:nvPr>
        </p:nvSpPr>
        <p:spPr>
          <a:xfrm>
            <a:off x="1382157" y="602118"/>
            <a:ext cx="12753538" cy="9584151"/>
          </a:xfrm>
        </p:spPr>
        <p:txBody>
          <a:bodyPr vert="eaVert"/>
          <a:lstStyle>
            <a:lvl2pPr>
              <a:defRPr>
                <a:solidFill>
                  <a:srgbClr val="3A9C8C"/>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9883787-C31D-4B2D-9F9D-19BBC438D223}"/>
              </a:ext>
            </a:extLst>
          </p:cNvPr>
          <p:cNvSpPr>
            <a:spLocks noGrp="1"/>
          </p:cNvSpPr>
          <p:nvPr>
            <p:ph type="dt" sz="half" idx="10"/>
          </p:nvPr>
        </p:nvSpPr>
        <p:spPr/>
        <p:txBody>
          <a:bodyPr/>
          <a:lstStyle/>
          <a:p>
            <a:fld id="{AEA607F7-BB02-4212-B763-78082905D06A}" type="datetimeFigureOut">
              <a:rPr lang="en-US" smtClean="0"/>
              <a:t>8/11/2025</a:t>
            </a:fld>
            <a:endParaRPr lang="en-US"/>
          </a:p>
        </p:txBody>
      </p:sp>
      <p:sp>
        <p:nvSpPr>
          <p:cNvPr id="5" name="Footer Placeholder 4">
            <a:extLst>
              <a:ext uri="{FF2B5EF4-FFF2-40B4-BE49-F238E27FC236}">
                <a16:creationId xmlns:a16="http://schemas.microsoft.com/office/drawing/2014/main" id="{13AE0548-67F1-452C-945E-8EE286A10B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26169E-B44C-4DDB-A706-8199259B688D}"/>
              </a:ext>
            </a:extLst>
          </p:cNvPr>
          <p:cNvSpPr>
            <a:spLocks noGrp="1"/>
          </p:cNvSpPr>
          <p:nvPr>
            <p:ph type="sldNum" sz="quarter" idx="12"/>
          </p:nvPr>
        </p:nvSpPr>
        <p:spPr/>
        <p:txBody>
          <a:bodyPr/>
          <a:lstStyle/>
          <a:p>
            <a:fld id="{2769D548-F73A-4113-A401-FEC6AE7FB390}" type="slidenum">
              <a:rPr lang="en-US" smtClean="0"/>
              <a:t>‹#›</a:t>
            </a:fld>
            <a:endParaRPr lang="en-US"/>
          </a:p>
        </p:txBody>
      </p:sp>
    </p:spTree>
    <p:extLst>
      <p:ext uri="{BB962C8B-B14F-4D97-AF65-F5344CB8AC3E}">
        <p14:creationId xmlns:p14="http://schemas.microsoft.com/office/powerpoint/2010/main" val="1293505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765D3-4DB8-4258-AD12-8DFE55B1E76B}"/>
              </a:ext>
            </a:extLst>
          </p:cNvPr>
          <p:cNvSpPr>
            <a:spLocks noGrp="1"/>
          </p:cNvSpPr>
          <p:nvPr>
            <p:ph type="title"/>
          </p:nvPr>
        </p:nvSpPr>
        <p:spPr>
          <a:xfrm>
            <a:off x="0" y="3"/>
            <a:ext cx="20104100" cy="2473919"/>
          </a:xfrm>
        </p:spPr>
        <p:txBody>
          <a:bodyPr anchor="ctr"/>
          <a:lstStyle>
            <a:lvl1pPr>
              <a:defRPr sz="9894">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A8E343EE-4315-49F1-BF48-5308C407C945}"/>
              </a:ext>
            </a:extLst>
          </p:cNvPr>
          <p:cNvSpPr>
            <a:spLocks noGrp="1"/>
          </p:cNvSpPr>
          <p:nvPr>
            <p:ph type="body" idx="1"/>
          </p:nvPr>
        </p:nvSpPr>
        <p:spPr>
          <a:xfrm>
            <a:off x="623420" y="2968295"/>
            <a:ext cx="17339786" cy="2631406"/>
          </a:xfrm>
        </p:spPr>
        <p:txBody>
          <a:bodyPr/>
          <a:lstStyle>
            <a:lvl1pPr marL="0" indent="0">
              <a:buNone/>
              <a:defRPr sz="3958">
                <a:solidFill>
                  <a:schemeClr val="tx1">
                    <a:tint val="75000"/>
                  </a:schemeClr>
                </a:solidFill>
              </a:defRPr>
            </a:lvl1pPr>
            <a:lvl2pPr marL="753923" indent="0">
              <a:buNone/>
              <a:defRPr sz="3298">
                <a:solidFill>
                  <a:schemeClr val="tx1">
                    <a:tint val="75000"/>
                  </a:schemeClr>
                </a:solidFill>
              </a:defRPr>
            </a:lvl2pPr>
            <a:lvl3pPr marL="1507846" indent="0">
              <a:buNone/>
              <a:defRPr sz="2968">
                <a:solidFill>
                  <a:schemeClr val="tx1">
                    <a:tint val="75000"/>
                  </a:schemeClr>
                </a:solidFill>
              </a:defRPr>
            </a:lvl3pPr>
            <a:lvl4pPr marL="2261768" indent="0">
              <a:buNone/>
              <a:defRPr sz="2638">
                <a:solidFill>
                  <a:schemeClr val="tx1">
                    <a:tint val="75000"/>
                  </a:schemeClr>
                </a:solidFill>
              </a:defRPr>
            </a:lvl4pPr>
            <a:lvl5pPr marL="3015691" indent="0">
              <a:buNone/>
              <a:defRPr sz="2638">
                <a:solidFill>
                  <a:schemeClr val="tx1">
                    <a:tint val="75000"/>
                  </a:schemeClr>
                </a:solidFill>
              </a:defRPr>
            </a:lvl5pPr>
            <a:lvl6pPr marL="3769614" indent="0">
              <a:buNone/>
              <a:defRPr sz="2638">
                <a:solidFill>
                  <a:schemeClr val="tx1">
                    <a:tint val="75000"/>
                  </a:schemeClr>
                </a:solidFill>
              </a:defRPr>
            </a:lvl6pPr>
            <a:lvl7pPr marL="4523537" indent="0">
              <a:buNone/>
              <a:defRPr sz="2638">
                <a:solidFill>
                  <a:schemeClr val="tx1">
                    <a:tint val="75000"/>
                  </a:schemeClr>
                </a:solidFill>
              </a:defRPr>
            </a:lvl7pPr>
            <a:lvl8pPr marL="5277460" indent="0">
              <a:buNone/>
              <a:defRPr sz="2638">
                <a:solidFill>
                  <a:schemeClr val="tx1">
                    <a:tint val="75000"/>
                  </a:schemeClr>
                </a:solidFill>
              </a:defRPr>
            </a:lvl8pPr>
            <a:lvl9pPr marL="6031382" indent="0">
              <a:buNone/>
              <a:defRPr sz="2638">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2040D81A-C0E2-D794-FB43-1E424D0E4201}"/>
              </a:ext>
            </a:extLst>
          </p:cNvPr>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542052" y="7147555"/>
            <a:ext cx="4297822" cy="2631408"/>
          </a:xfrm>
          <a:prstGeom prst="rect">
            <a:avLst/>
          </a:prstGeom>
        </p:spPr>
      </p:pic>
    </p:spTree>
    <p:extLst>
      <p:ext uri="{BB962C8B-B14F-4D97-AF65-F5344CB8AC3E}">
        <p14:creationId xmlns:p14="http://schemas.microsoft.com/office/powerpoint/2010/main" val="1010494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4B9F4-D039-4816-85FF-1174FFAA6E18}"/>
              </a:ext>
            </a:extLst>
          </p:cNvPr>
          <p:cNvSpPr>
            <a:spLocks noGrp="1"/>
          </p:cNvSpPr>
          <p:nvPr>
            <p:ph type="title"/>
          </p:nvPr>
        </p:nvSpPr>
        <p:spPr>
          <a:xfrm>
            <a:off x="0" y="0"/>
            <a:ext cx="20104100" cy="1809496"/>
          </a:xfr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3AE6350-025F-490C-8DDD-D7B5FD294A58}"/>
              </a:ext>
            </a:extLst>
          </p:cNvPr>
          <p:cNvSpPr>
            <a:spLocks noGrp="1"/>
          </p:cNvSpPr>
          <p:nvPr>
            <p:ph sz="half" idx="1"/>
          </p:nvPr>
        </p:nvSpPr>
        <p:spPr>
          <a:xfrm>
            <a:off x="604089" y="2305368"/>
            <a:ext cx="9322310" cy="7880902"/>
          </a:xfrm>
        </p:spPr>
        <p:txBody>
          <a:bodyPr/>
          <a:lstStyle>
            <a:lvl2pPr>
              <a:defRPr>
                <a:solidFill>
                  <a:srgbClr val="3A9C8C"/>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167492E-8C68-4BFA-BE61-0F27004E1DC4}"/>
              </a:ext>
            </a:extLst>
          </p:cNvPr>
          <p:cNvSpPr>
            <a:spLocks noGrp="1"/>
          </p:cNvSpPr>
          <p:nvPr>
            <p:ph sz="half" idx="2"/>
          </p:nvPr>
        </p:nvSpPr>
        <p:spPr>
          <a:xfrm>
            <a:off x="10177701" y="2305368"/>
            <a:ext cx="9322310" cy="7880902"/>
          </a:xfrm>
        </p:spPr>
        <p:txBody>
          <a:bodyPr/>
          <a:lstStyle>
            <a:lvl2pPr>
              <a:defRPr>
                <a:solidFill>
                  <a:srgbClr val="3A9C8C"/>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6F04E188-6338-47D3-A621-9F89BA76AC87}"/>
              </a:ext>
            </a:extLst>
          </p:cNvPr>
          <p:cNvSpPr>
            <a:spLocks noGrp="1"/>
          </p:cNvSpPr>
          <p:nvPr>
            <p:ph type="dt" sz="half" idx="10"/>
          </p:nvPr>
        </p:nvSpPr>
        <p:spPr/>
        <p:txBody>
          <a:bodyPr/>
          <a:lstStyle/>
          <a:p>
            <a:fld id="{AEA607F7-BB02-4212-B763-78082905D06A}" type="datetimeFigureOut">
              <a:rPr lang="en-US" smtClean="0"/>
              <a:t>8/11/2025</a:t>
            </a:fld>
            <a:endParaRPr lang="en-US"/>
          </a:p>
        </p:txBody>
      </p:sp>
      <p:sp>
        <p:nvSpPr>
          <p:cNvPr id="6" name="Footer Placeholder 5">
            <a:extLst>
              <a:ext uri="{FF2B5EF4-FFF2-40B4-BE49-F238E27FC236}">
                <a16:creationId xmlns:a16="http://schemas.microsoft.com/office/drawing/2014/main" id="{E56C13E1-6B89-4615-A071-2EDB092CE2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33A3F0-B38E-4E81-BB46-2C4559E24FAC}"/>
              </a:ext>
            </a:extLst>
          </p:cNvPr>
          <p:cNvSpPr>
            <a:spLocks noGrp="1"/>
          </p:cNvSpPr>
          <p:nvPr>
            <p:ph type="sldNum" sz="quarter" idx="12"/>
          </p:nvPr>
        </p:nvSpPr>
        <p:spPr/>
        <p:txBody>
          <a:bodyPr/>
          <a:lstStyle/>
          <a:p>
            <a:fld id="{2769D548-F73A-4113-A401-FEC6AE7FB390}" type="slidenum">
              <a:rPr lang="en-US" smtClean="0"/>
              <a:t>‹#›</a:t>
            </a:fld>
            <a:endParaRPr lang="en-US"/>
          </a:p>
        </p:txBody>
      </p:sp>
    </p:spTree>
    <p:extLst>
      <p:ext uri="{BB962C8B-B14F-4D97-AF65-F5344CB8AC3E}">
        <p14:creationId xmlns:p14="http://schemas.microsoft.com/office/powerpoint/2010/main" val="213188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D8D187B-6E9F-419E-8D7D-39EB01C85203}"/>
              </a:ext>
            </a:extLst>
          </p:cNvPr>
          <p:cNvSpPr>
            <a:spLocks noGrp="1"/>
          </p:cNvSpPr>
          <p:nvPr>
            <p:ph type="body" idx="1"/>
          </p:nvPr>
        </p:nvSpPr>
        <p:spPr>
          <a:xfrm>
            <a:off x="623422" y="2246764"/>
            <a:ext cx="9266331" cy="1358692"/>
          </a:xfrm>
        </p:spPr>
        <p:txBody>
          <a:bodyPr anchor="b"/>
          <a:lstStyle>
            <a:lvl1pPr marL="0" indent="0">
              <a:buNone/>
              <a:defRPr sz="3958" b="1"/>
            </a:lvl1pPr>
            <a:lvl2pPr marL="753923" indent="0">
              <a:buNone/>
              <a:defRPr sz="3298" b="1"/>
            </a:lvl2pPr>
            <a:lvl3pPr marL="1507846" indent="0">
              <a:buNone/>
              <a:defRPr sz="2968" b="1"/>
            </a:lvl3pPr>
            <a:lvl4pPr marL="2261768" indent="0">
              <a:buNone/>
              <a:defRPr sz="2638" b="1"/>
            </a:lvl4pPr>
            <a:lvl5pPr marL="3015691" indent="0">
              <a:buNone/>
              <a:defRPr sz="2638" b="1"/>
            </a:lvl5pPr>
            <a:lvl6pPr marL="3769614" indent="0">
              <a:buNone/>
              <a:defRPr sz="2638" b="1"/>
            </a:lvl6pPr>
            <a:lvl7pPr marL="4523537" indent="0">
              <a:buNone/>
              <a:defRPr sz="2638" b="1"/>
            </a:lvl7pPr>
            <a:lvl8pPr marL="5277460" indent="0">
              <a:buNone/>
              <a:defRPr sz="2638" b="1"/>
            </a:lvl8pPr>
            <a:lvl9pPr marL="6031382" indent="0">
              <a:buNone/>
              <a:defRPr sz="2638"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E46EBD0-523D-4D22-A4EA-F62F23A0FA7B}"/>
              </a:ext>
            </a:extLst>
          </p:cNvPr>
          <p:cNvSpPr>
            <a:spLocks noGrp="1"/>
          </p:cNvSpPr>
          <p:nvPr>
            <p:ph sz="half" idx="2"/>
          </p:nvPr>
        </p:nvSpPr>
        <p:spPr>
          <a:xfrm>
            <a:off x="623422" y="3880335"/>
            <a:ext cx="9266331" cy="6326879"/>
          </a:xfrm>
        </p:spPr>
        <p:txBody>
          <a:bodyPr/>
          <a:lstStyle>
            <a:lvl2pPr>
              <a:defRPr>
                <a:solidFill>
                  <a:srgbClr val="3A9C8C"/>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ED702AB-5386-4E28-B3C8-6B142EC4625D}"/>
              </a:ext>
            </a:extLst>
          </p:cNvPr>
          <p:cNvSpPr>
            <a:spLocks noGrp="1"/>
          </p:cNvSpPr>
          <p:nvPr>
            <p:ph type="body" sz="quarter" idx="3"/>
          </p:nvPr>
        </p:nvSpPr>
        <p:spPr>
          <a:xfrm>
            <a:off x="10177701" y="2246764"/>
            <a:ext cx="9266331" cy="1358692"/>
          </a:xfrm>
        </p:spPr>
        <p:txBody>
          <a:bodyPr anchor="b"/>
          <a:lstStyle>
            <a:lvl1pPr marL="0" indent="0">
              <a:buNone/>
              <a:defRPr sz="3958" b="1"/>
            </a:lvl1pPr>
            <a:lvl2pPr marL="753923" indent="0">
              <a:buNone/>
              <a:defRPr sz="3298" b="1"/>
            </a:lvl2pPr>
            <a:lvl3pPr marL="1507846" indent="0">
              <a:buNone/>
              <a:defRPr sz="2968" b="1"/>
            </a:lvl3pPr>
            <a:lvl4pPr marL="2261768" indent="0">
              <a:buNone/>
              <a:defRPr sz="2638" b="1"/>
            </a:lvl4pPr>
            <a:lvl5pPr marL="3015691" indent="0">
              <a:buNone/>
              <a:defRPr sz="2638" b="1"/>
            </a:lvl5pPr>
            <a:lvl6pPr marL="3769614" indent="0">
              <a:buNone/>
              <a:defRPr sz="2638" b="1"/>
            </a:lvl6pPr>
            <a:lvl7pPr marL="4523537" indent="0">
              <a:buNone/>
              <a:defRPr sz="2638" b="1"/>
            </a:lvl7pPr>
            <a:lvl8pPr marL="5277460" indent="0">
              <a:buNone/>
              <a:defRPr sz="2638" b="1"/>
            </a:lvl8pPr>
            <a:lvl9pPr marL="6031382" indent="0">
              <a:buNone/>
              <a:defRPr sz="2638" b="1"/>
            </a:lvl9pPr>
          </a:lstStyle>
          <a:p>
            <a:pPr lvl="0"/>
            <a:r>
              <a:rPr lang="en-US"/>
              <a:t>Click to edit Master text styles</a:t>
            </a:r>
          </a:p>
        </p:txBody>
      </p:sp>
      <p:sp>
        <p:nvSpPr>
          <p:cNvPr id="6" name="Content Placeholder 5">
            <a:extLst>
              <a:ext uri="{FF2B5EF4-FFF2-40B4-BE49-F238E27FC236}">
                <a16:creationId xmlns:a16="http://schemas.microsoft.com/office/drawing/2014/main" id="{48EED334-035E-491E-89DF-95BD67D8C087}"/>
              </a:ext>
            </a:extLst>
          </p:cNvPr>
          <p:cNvSpPr>
            <a:spLocks noGrp="1"/>
          </p:cNvSpPr>
          <p:nvPr>
            <p:ph sz="quarter" idx="4"/>
          </p:nvPr>
        </p:nvSpPr>
        <p:spPr>
          <a:xfrm>
            <a:off x="10177701" y="3880335"/>
            <a:ext cx="9266331" cy="6326879"/>
          </a:xfrm>
        </p:spPr>
        <p:txBody>
          <a:bodyPr/>
          <a:lstStyle>
            <a:lvl2pPr>
              <a:defRPr>
                <a:solidFill>
                  <a:srgbClr val="3A9C8C"/>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73B4350B-8B17-437D-82A9-29BD4674B314}"/>
              </a:ext>
            </a:extLst>
          </p:cNvPr>
          <p:cNvSpPr>
            <a:spLocks noGrp="1"/>
          </p:cNvSpPr>
          <p:nvPr>
            <p:ph type="dt" sz="half" idx="10"/>
          </p:nvPr>
        </p:nvSpPr>
        <p:spPr/>
        <p:txBody>
          <a:bodyPr/>
          <a:lstStyle/>
          <a:p>
            <a:fld id="{AEA607F7-BB02-4212-B763-78082905D06A}" type="datetimeFigureOut">
              <a:rPr lang="en-US" smtClean="0"/>
              <a:t>8/11/2025</a:t>
            </a:fld>
            <a:endParaRPr lang="en-US"/>
          </a:p>
        </p:txBody>
      </p:sp>
      <p:sp>
        <p:nvSpPr>
          <p:cNvPr id="8" name="Footer Placeholder 7">
            <a:extLst>
              <a:ext uri="{FF2B5EF4-FFF2-40B4-BE49-F238E27FC236}">
                <a16:creationId xmlns:a16="http://schemas.microsoft.com/office/drawing/2014/main" id="{7F67DFE5-24B5-41C5-8FD8-52C1C7C6A4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99DB01-83AE-4FA9-A6C2-CFAA9C37FBF9}"/>
              </a:ext>
            </a:extLst>
          </p:cNvPr>
          <p:cNvSpPr>
            <a:spLocks noGrp="1"/>
          </p:cNvSpPr>
          <p:nvPr>
            <p:ph type="sldNum" sz="quarter" idx="12"/>
          </p:nvPr>
        </p:nvSpPr>
        <p:spPr/>
        <p:txBody>
          <a:bodyPr/>
          <a:lstStyle/>
          <a:p>
            <a:fld id="{2769D548-F73A-4113-A401-FEC6AE7FB390}" type="slidenum">
              <a:rPr lang="en-US" smtClean="0"/>
              <a:t>‹#›</a:t>
            </a:fld>
            <a:endParaRPr lang="en-US"/>
          </a:p>
        </p:txBody>
      </p:sp>
      <p:sp>
        <p:nvSpPr>
          <p:cNvPr id="10" name="Title 1">
            <a:extLst>
              <a:ext uri="{FF2B5EF4-FFF2-40B4-BE49-F238E27FC236}">
                <a16:creationId xmlns:a16="http://schemas.microsoft.com/office/drawing/2014/main" id="{141F1D25-B69D-4CB8-830F-8B68A502CC88}"/>
              </a:ext>
            </a:extLst>
          </p:cNvPr>
          <p:cNvSpPr>
            <a:spLocks noGrp="1"/>
          </p:cNvSpPr>
          <p:nvPr>
            <p:ph type="title"/>
          </p:nvPr>
        </p:nvSpPr>
        <p:spPr>
          <a:xfrm>
            <a:off x="0" y="-2"/>
            <a:ext cx="20104100" cy="1809496"/>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889489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1890A-3B07-4E6D-AD1E-349DE7DABD91}"/>
              </a:ext>
            </a:extLst>
          </p:cNvPr>
          <p:cNvSpPr>
            <a:spLocks noGrp="1"/>
          </p:cNvSpPr>
          <p:nvPr>
            <p:ph type="title"/>
          </p:nvPr>
        </p:nvSpPr>
        <p:spPr>
          <a:xfrm>
            <a:off x="0" y="-2"/>
            <a:ext cx="20104100" cy="1809496"/>
          </a:xfrm>
        </p:spPr>
        <p:txBody>
          <a:bodyPr/>
          <a:lstStyle>
            <a:lvl1pPr>
              <a:defRPr>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0187AEA5-5A33-44AB-8C4C-FC0C75BA6D7A}"/>
              </a:ext>
            </a:extLst>
          </p:cNvPr>
          <p:cNvSpPr>
            <a:spLocks noGrp="1"/>
          </p:cNvSpPr>
          <p:nvPr>
            <p:ph type="dt" sz="half" idx="10"/>
          </p:nvPr>
        </p:nvSpPr>
        <p:spPr/>
        <p:txBody>
          <a:bodyPr/>
          <a:lstStyle/>
          <a:p>
            <a:fld id="{AEA607F7-BB02-4212-B763-78082905D06A}" type="datetimeFigureOut">
              <a:rPr lang="en-US" smtClean="0"/>
              <a:t>8/11/2025</a:t>
            </a:fld>
            <a:endParaRPr lang="en-US"/>
          </a:p>
        </p:txBody>
      </p:sp>
      <p:sp>
        <p:nvSpPr>
          <p:cNvPr id="4" name="Footer Placeholder 3">
            <a:extLst>
              <a:ext uri="{FF2B5EF4-FFF2-40B4-BE49-F238E27FC236}">
                <a16:creationId xmlns:a16="http://schemas.microsoft.com/office/drawing/2014/main" id="{99190246-CE1C-465C-AA54-39564FD7F4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570984-0B11-4188-ABD5-65F0FA2A1B9A}"/>
              </a:ext>
            </a:extLst>
          </p:cNvPr>
          <p:cNvSpPr>
            <a:spLocks noGrp="1"/>
          </p:cNvSpPr>
          <p:nvPr>
            <p:ph type="sldNum" sz="quarter" idx="12"/>
          </p:nvPr>
        </p:nvSpPr>
        <p:spPr/>
        <p:txBody>
          <a:bodyPr/>
          <a:lstStyle/>
          <a:p>
            <a:fld id="{2769D548-F73A-4113-A401-FEC6AE7FB390}" type="slidenum">
              <a:rPr lang="en-US" smtClean="0"/>
              <a:t>‹#›</a:t>
            </a:fld>
            <a:endParaRPr lang="en-US"/>
          </a:p>
        </p:txBody>
      </p:sp>
    </p:spTree>
    <p:extLst>
      <p:ext uri="{BB962C8B-B14F-4D97-AF65-F5344CB8AC3E}">
        <p14:creationId xmlns:p14="http://schemas.microsoft.com/office/powerpoint/2010/main" val="130402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0219D5-8F6A-4494-968F-245C3B26B816}"/>
              </a:ext>
            </a:extLst>
          </p:cNvPr>
          <p:cNvSpPr>
            <a:spLocks noGrp="1"/>
          </p:cNvSpPr>
          <p:nvPr>
            <p:ph type="dt" sz="half" idx="10"/>
          </p:nvPr>
        </p:nvSpPr>
        <p:spPr/>
        <p:txBody>
          <a:bodyPr/>
          <a:lstStyle/>
          <a:p>
            <a:fld id="{AEA607F7-BB02-4212-B763-78082905D06A}" type="datetimeFigureOut">
              <a:rPr lang="en-US" smtClean="0"/>
              <a:t>8/11/2025</a:t>
            </a:fld>
            <a:endParaRPr lang="en-US"/>
          </a:p>
        </p:txBody>
      </p:sp>
      <p:sp>
        <p:nvSpPr>
          <p:cNvPr id="3" name="Footer Placeholder 2">
            <a:extLst>
              <a:ext uri="{FF2B5EF4-FFF2-40B4-BE49-F238E27FC236}">
                <a16:creationId xmlns:a16="http://schemas.microsoft.com/office/drawing/2014/main" id="{3AF5F9CD-8713-4A76-BB48-C049E6B5A1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C9C19D-6DCD-4322-AB64-FEF8CF53A689}"/>
              </a:ext>
            </a:extLst>
          </p:cNvPr>
          <p:cNvSpPr>
            <a:spLocks noGrp="1"/>
          </p:cNvSpPr>
          <p:nvPr>
            <p:ph type="sldNum" sz="quarter" idx="12"/>
          </p:nvPr>
        </p:nvSpPr>
        <p:spPr/>
        <p:txBody>
          <a:bodyPr/>
          <a:lstStyle/>
          <a:p>
            <a:fld id="{2769D548-F73A-4113-A401-FEC6AE7FB390}" type="slidenum">
              <a:rPr lang="en-US" smtClean="0"/>
              <a:t>‹#›</a:t>
            </a:fld>
            <a:endParaRPr lang="en-US"/>
          </a:p>
        </p:txBody>
      </p:sp>
    </p:spTree>
    <p:extLst>
      <p:ext uri="{BB962C8B-B14F-4D97-AF65-F5344CB8AC3E}">
        <p14:creationId xmlns:p14="http://schemas.microsoft.com/office/powerpoint/2010/main" val="293208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5E693-4E7E-4A24-82E5-5B545D51D5B3}"/>
              </a:ext>
            </a:extLst>
          </p:cNvPr>
          <p:cNvSpPr>
            <a:spLocks noGrp="1"/>
          </p:cNvSpPr>
          <p:nvPr>
            <p:ph type="title"/>
          </p:nvPr>
        </p:nvSpPr>
        <p:spPr>
          <a:xfrm>
            <a:off x="1384776" y="753957"/>
            <a:ext cx="6484095" cy="2638848"/>
          </a:xfrm>
          <a:noFill/>
        </p:spPr>
        <p:txBody>
          <a:bodyPr anchor="b"/>
          <a:lstStyle>
            <a:lvl1pPr>
              <a:defRPr sz="5277">
                <a:solidFill>
                  <a:srgbClr val="0E5C68"/>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D1A75A7-52FA-44C2-B274-F85743D83DF8}"/>
              </a:ext>
            </a:extLst>
          </p:cNvPr>
          <p:cNvSpPr>
            <a:spLocks noGrp="1"/>
          </p:cNvSpPr>
          <p:nvPr>
            <p:ph idx="1"/>
          </p:nvPr>
        </p:nvSpPr>
        <p:spPr>
          <a:xfrm>
            <a:off x="8546861" y="1628338"/>
            <a:ext cx="10177701" cy="8036969"/>
          </a:xfrm>
        </p:spPr>
        <p:txBody>
          <a:bodyPr/>
          <a:lstStyle>
            <a:lvl1pPr>
              <a:defRPr sz="5277"/>
            </a:lvl1pPr>
            <a:lvl2pPr>
              <a:defRPr sz="4617">
                <a:solidFill>
                  <a:srgbClr val="3A9C8C"/>
                </a:solidFill>
              </a:defRPr>
            </a:lvl2pPr>
            <a:lvl3pPr>
              <a:defRPr sz="3958"/>
            </a:lvl3pPr>
            <a:lvl4pPr>
              <a:defRPr sz="3298"/>
            </a:lvl4pPr>
            <a:lvl5pPr>
              <a:defRPr sz="3298"/>
            </a:lvl5pPr>
            <a:lvl6pPr>
              <a:defRPr sz="3298"/>
            </a:lvl6pPr>
            <a:lvl7pPr>
              <a:defRPr sz="3298"/>
            </a:lvl7pPr>
            <a:lvl8pPr>
              <a:defRPr sz="3298"/>
            </a:lvl8pPr>
            <a:lvl9pPr>
              <a:defRPr sz="329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73B1090-9DAF-42C1-8475-A0DA0B69D611}"/>
              </a:ext>
            </a:extLst>
          </p:cNvPr>
          <p:cNvSpPr>
            <a:spLocks noGrp="1"/>
          </p:cNvSpPr>
          <p:nvPr>
            <p:ph type="body" sz="half" idx="2"/>
          </p:nvPr>
        </p:nvSpPr>
        <p:spPr>
          <a:xfrm>
            <a:off x="1384776" y="3392805"/>
            <a:ext cx="6484095" cy="6285591"/>
          </a:xfrm>
        </p:spPr>
        <p:txBody>
          <a:bodyPr/>
          <a:lstStyle>
            <a:lvl1pPr marL="0" indent="0">
              <a:buNone/>
              <a:defRPr sz="2638"/>
            </a:lvl1pPr>
            <a:lvl2pPr marL="753923" indent="0">
              <a:buNone/>
              <a:defRPr sz="2309"/>
            </a:lvl2pPr>
            <a:lvl3pPr marL="1507846" indent="0">
              <a:buNone/>
              <a:defRPr sz="1979"/>
            </a:lvl3pPr>
            <a:lvl4pPr marL="2261768" indent="0">
              <a:buNone/>
              <a:defRPr sz="1649"/>
            </a:lvl4pPr>
            <a:lvl5pPr marL="3015691" indent="0">
              <a:buNone/>
              <a:defRPr sz="1649"/>
            </a:lvl5pPr>
            <a:lvl6pPr marL="3769614" indent="0">
              <a:buNone/>
              <a:defRPr sz="1649"/>
            </a:lvl6pPr>
            <a:lvl7pPr marL="4523537" indent="0">
              <a:buNone/>
              <a:defRPr sz="1649"/>
            </a:lvl7pPr>
            <a:lvl8pPr marL="5277460" indent="0">
              <a:buNone/>
              <a:defRPr sz="1649"/>
            </a:lvl8pPr>
            <a:lvl9pPr marL="6031382" indent="0">
              <a:buNone/>
              <a:defRPr sz="1649"/>
            </a:lvl9pPr>
          </a:lstStyle>
          <a:p>
            <a:pPr lvl="0"/>
            <a:r>
              <a:rPr lang="en-US"/>
              <a:t>Click to edit Master text styles</a:t>
            </a:r>
          </a:p>
        </p:txBody>
      </p:sp>
      <p:sp>
        <p:nvSpPr>
          <p:cNvPr id="5" name="Date Placeholder 4">
            <a:extLst>
              <a:ext uri="{FF2B5EF4-FFF2-40B4-BE49-F238E27FC236}">
                <a16:creationId xmlns:a16="http://schemas.microsoft.com/office/drawing/2014/main" id="{DDD2329C-E59E-4D67-B2B7-05468BD510B0}"/>
              </a:ext>
            </a:extLst>
          </p:cNvPr>
          <p:cNvSpPr>
            <a:spLocks noGrp="1"/>
          </p:cNvSpPr>
          <p:nvPr>
            <p:ph type="dt" sz="half" idx="10"/>
          </p:nvPr>
        </p:nvSpPr>
        <p:spPr/>
        <p:txBody>
          <a:bodyPr/>
          <a:lstStyle/>
          <a:p>
            <a:fld id="{AEA607F7-BB02-4212-B763-78082905D06A}" type="datetimeFigureOut">
              <a:rPr lang="en-US" smtClean="0"/>
              <a:t>8/11/2025</a:t>
            </a:fld>
            <a:endParaRPr lang="en-US"/>
          </a:p>
        </p:txBody>
      </p:sp>
      <p:sp>
        <p:nvSpPr>
          <p:cNvPr id="6" name="Footer Placeholder 5">
            <a:extLst>
              <a:ext uri="{FF2B5EF4-FFF2-40B4-BE49-F238E27FC236}">
                <a16:creationId xmlns:a16="http://schemas.microsoft.com/office/drawing/2014/main" id="{6A0CA935-9461-411C-9227-BBA1B97E63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8041E7-DEE2-43DC-AA55-AA7D9D84BA7D}"/>
              </a:ext>
            </a:extLst>
          </p:cNvPr>
          <p:cNvSpPr>
            <a:spLocks noGrp="1"/>
          </p:cNvSpPr>
          <p:nvPr>
            <p:ph type="sldNum" sz="quarter" idx="12"/>
          </p:nvPr>
        </p:nvSpPr>
        <p:spPr/>
        <p:txBody>
          <a:bodyPr/>
          <a:lstStyle/>
          <a:p>
            <a:fld id="{2769D548-F73A-4113-A401-FEC6AE7FB390}" type="slidenum">
              <a:rPr lang="en-US" smtClean="0"/>
              <a:t>‹#›</a:t>
            </a:fld>
            <a:endParaRPr lang="en-US"/>
          </a:p>
        </p:txBody>
      </p:sp>
    </p:spTree>
    <p:extLst>
      <p:ext uri="{BB962C8B-B14F-4D97-AF65-F5344CB8AC3E}">
        <p14:creationId xmlns:p14="http://schemas.microsoft.com/office/powerpoint/2010/main" val="10754953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F193B-7F01-44CC-8501-B8EFA0F52A29}"/>
              </a:ext>
            </a:extLst>
          </p:cNvPr>
          <p:cNvSpPr>
            <a:spLocks noGrp="1"/>
          </p:cNvSpPr>
          <p:nvPr>
            <p:ph type="title"/>
          </p:nvPr>
        </p:nvSpPr>
        <p:spPr>
          <a:xfrm>
            <a:off x="1384776" y="753957"/>
            <a:ext cx="6484095" cy="2638848"/>
          </a:xfrm>
          <a:noFill/>
        </p:spPr>
        <p:txBody>
          <a:bodyPr anchor="b"/>
          <a:lstStyle>
            <a:lvl1pPr>
              <a:defRPr sz="5277">
                <a:solidFill>
                  <a:srgbClr val="0E5C68"/>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981BAB5F-3CB4-402B-861C-5A4E5331C150}"/>
              </a:ext>
            </a:extLst>
          </p:cNvPr>
          <p:cNvSpPr>
            <a:spLocks noGrp="1"/>
          </p:cNvSpPr>
          <p:nvPr>
            <p:ph type="pic" idx="1"/>
          </p:nvPr>
        </p:nvSpPr>
        <p:spPr>
          <a:xfrm>
            <a:off x="8546861" y="1628338"/>
            <a:ext cx="10177701" cy="8036969"/>
          </a:xfrm>
        </p:spPr>
        <p:txBody>
          <a:bodyPr/>
          <a:lstStyle>
            <a:lvl1pPr marL="0" indent="0">
              <a:buNone/>
              <a:defRPr sz="5277"/>
            </a:lvl1pPr>
            <a:lvl2pPr marL="753923" indent="0">
              <a:buNone/>
              <a:defRPr sz="4617"/>
            </a:lvl2pPr>
            <a:lvl3pPr marL="1507846" indent="0">
              <a:buNone/>
              <a:defRPr sz="3958"/>
            </a:lvl3pPr>
            <a:lvl4pPr marL="2261768" indent="0">
              <a:buNone/>
              <a:defRPr sz="3298"/>
            </a:lvl4pPr>
            <a:lvl5pPr marL="3015691" indent="0">
              <a:buNone/>
              <a:defRPr sz="3298"/>
            </a:lvl5pPr>
            <a:lvl6pPr marL="3769614" indent="0">
              <a:buNone/>
              <a:defRPr sz="3298"/>
            </a:lvl6pPr>
            <a:lvl7pPr marL="4523537" indent="0">
              <a:buNone/>
              <a:defRPr sz="3298"/>
            </a:lvl7pPr>
            <a:lvl8pPr marL="5277460" indent="0">
              <a:buNone/>
              <a:defRPr sz="3298"/>
            </a:lvl8pPr>
            <a:lvl9pPr marL="6031382" indent="0">
              <a:buNone/>
              <a:defRPr sz="3298"/>
            </a:lvl9pPr>
          </a:lstStyle>
          <a:p>
            <a:endParaRPr lang="en-US"/>
          </a:p>
        </p:txBody>
      </p:sp>
      <p:sp>
        <p:nvSpPr>
          <p:cNvPr id="4" name="Text Placeholder 3">
            <a:extLst>
              <a:ext uri="{FF2B5EF4-FFF2-40B4-BE49-F238E27FC236}">
                <a16:creationId xmlns:a16="http://schemas.microsoft.com/office/drawing/2014/main" id="{E2FFE990-FCA7-40C7-90D6-EFDCB5178811}"/>
              </a:ext>
            </a:extLst>
          </p:cNvPr>
          <p:cNvSpPr>
            <a:spLocks noGrp="1"/>
          </p:cNvSpPr>
          <p:nvPr>
            <p:ph type="body" sz="half" idx="2"/>
          </p:nvPr>
        </p:nvSpPr>
        <p:spPr>
          <a:xfrm>
            <a:off x="1384776" y="3392805"/>
            <a:ext cx="6484095" cy="6285591"/>
          </a:xfrm>
        </p:spPr>
        <p:txBody>
          <a:bodyPr/>
          <a:lstStyle>
            <a:lvl1pPr marL="0" indent="0">
              <a:buNone/>
              <a:defRPr sz="2638"/>
            </a:lvl1pPr>
            <a:lvl2pPr marL="753923" indent="0">
              <a:buNone/>
              <a:defRPr sz="2309"/>
            </a:lvl2pPr>
            <a:lvl3pPr marL="1507846" indent="0">
              <a:buNone/>
              <a:defRPr sz="1979"/>
            </a:lvl3pPr>
            <a:lvl4pPr marL="2261768" indent="0">
              <a:buNone/>
              <a:defRPr sz="1649"/>
            </a:lvl4pPr>
            <a:lvl5pPr marL="3015691" indent="0">
              <a:buNone/>
              <a:defRPr sz="1649"/>
            </a:lvl5pPr>
            <a:lvl6pPr marL="3769614" indent="0">
              <a:buNone/>
              <a:defRPr sz="1649"/>
            </a:lvl6pPr>
            <a:lvl7pPr marL="4523537" indent="0">
              <a:buNone/>
              <a:defRPr sz="1649"/>
            </a:lvl7pPr>
            <a:lvl8pPr marL="5277460" indent="0">
              <a:buNone/>
              <a:defRPr sz="1649"/>
            </a:lvl8pPr>
            <a:lvl9pPr marL="6031382" indent="0">
              <a:buNone/>
              <a:defRPr sz="1649"/>
            </a:lvl9pPr>
          </a:lstStyle>
          <a:p>
            <a:pPr lvl="0"/>
            <a:r>
              <a:rPr lang="en-US"/>
              <a:t>Click to edit Master text styles</a:t>
            </a:r>
          </a:p>
        </p:txBody>
      </p:sp>
      <p:sp>
        <p:nvSpPr>
          <p:cNvPr id="5" name="Date Placeholder 4">
            <a:extLst>
              <a:ext uri="{FF2B5EF4-FFF2-40B4-BE49-F238E27FC236}">
                <a16:creationId xmlns:a16="http://schemas.microsoft.com/office/drawing/2014/main" id="{BD512C00-C4A7-45D7-B007-FCE7747DE961}"/>
              </a:ext>
            </a:extLst>
          </p:cNvPr>
          <p:cNvSpPr>
            <a:spLocks noGrp="1"/>
          </p:cNvSpPr>
          <p:nvPr>
            <p:ph type="dt" sz="half" idx="10"/>
          </p:nvPr>
        </p:nvSpPr>
        <p:spPr/>
        <p:txBody>
          <a:bodyPr/>
          <a:lstStyle/>
          <a:p>
            <a:fld id="{AEA607F7-BB02-4212-B763-78082905D06A}" type="datetimeFigureOut">
              <a:rPr lang="en-US" smtClean="0"/>
              <a:t>8/11/2025</a:t>
            </a:fld>
            <a:endParaRPr lang="en-US" dirty="0"/>
          </a:p>
        </p:txBody>
      </p:sp>
      <p:sp>
        <p:nvSpPr>
          <p:cNvPr id="6" name="Footer Placeholder 5">
            <a:extLst>
              <a:ext uri="{FF2B5EF4-FFF2-40B4-BE49-F238E27FC236}">
                <a16:creationId xmlns:a16="http://schemas.microsoft.com/office/drawing/2014/main" id="{EDD323D4-51F8-4E79-8D7B-30B7A52294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ECEA17-8D67-4F15-A5D7-75EE60AC8D7A}"/>
              </a:ext>
            </a:extLst>
          </p:cNvPr>
          <p:cNvSpPr>
            <a:spLocks noGrp="1"/>
          </p:cNvSpPr>
          <p:nvPr>
            <p:ph type="sldNum" sz="quarter" idx="12"/>
          </p:nvPr>
        </p:nvSpPr>
        <p:spPr/>
        <p:txBody>
          <a:bodyPr/>
          <a:lstStyle/>
          <a:p>
            <a:fld id="{2769D548-F73A-4113-A401-FEC6AE7FB390}" type="slidenum">
              <a:rPr lang="en-US" smtClean="0"/>
              <a:t>‹#›</a:t>
            </a:fld>
            <a:endParaRPr lang="en-US"/>
          </a:p>
        </p:txBody>
      </p:sp>
    </p:spTree>
    <p:extLst>
      <p:ext uri="{BB962C8B-B14F-4D97-AF65-F5344CB8AC3E}">
        <p14:creationId xmlns:p14="http://schemas.microsoft.com/office/powerpoint/2010/main" val="3997913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28481B-2F97-41FC-9B36-9A0B83450297}"/>
              </a:ext>
            </a:extLst>
          </p:cNvPr>
          <p:cNvSpPr>
            <a:spLocks noGrp="1"/>
          </p:cNvSpPr>
          <p:nvPr>
            <p:ph type="title"/>
          </p:nvPr>
        </p:nvSpPr>
        <p:spPr>
          <a:xfrm>
            <a:off x="0" y="0"/>
            <a:ext cx="20104100" cy="1809496"/>
          </a:xfrm>
          <a:prstGeom prst="rect">
            <a:avLst/>
          </a:prstGeom>
          <a:solidFill>
            <a:srgbClr val="0E5C68"/>
          </a:solidFill>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BA6FDF1-746D-4A11-9658-64823FB7C3B5}"/>
              </a:ext>
            </a:extLst>
          </p:cNvPr>
          <p:cNvSpPr>
            <a:spLocks noGrp="1"/>
          </p:cNvSpPr>
          <p:nvPr>
            <p:ph type="body" idx="1"/>
          </p:nvPr>
        </p:nvSpPr>
        <p:spPr>
          <a:xfrm>
            <a:off x="623421" y="2276370"/>
            <a:ext cx="18876591" cy="787748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2CD2647-5334-419F-8867-9D68C418A7D6}"/>
              </a:ext>
            </a:extLst>
          </p:cNvPr>
          <p:cNvSpPr>
            <a:spLocks noGrp="1"/>
          </p:cNvSpPr>
          <p:nvPr>
            <p:ph type="dt" sz="half" idx="2"/>
          </p:nvPr>
        </p:nvSpPr>
        <p:spPr>
          <a:xfrm>
            <a:off x="623420" y="10482091"/>
            <a:ext cx="4523423" cy="602118"/>
          </a:xfrm>
          <a:prstGeom prst="rect">
            <a:avLst/>
          </a:prstGeom>
        </p:spPr>
        <p:txBody>
          <a:bodyPr vert="horz" lIns="91440" tIns="45720" rIns="91440" bIns="45720" rtlCol="0" anchor="ctr"/>
          <a:lstStyle>
            <a:lvl1pPr algn="l">
              <a:defRPr sz="1979">
                <a:solidFill>
                  <a:srgbClr val="0E5C68"/>
                </a:solidFill>
              </a:defRPr>
            </a:lvl1pPr>
          </a:lstStyle>
          <a:p>
            <a:fld id="{AEA607F7-BB02-4212-B763-78082905D06A}" type="datetimeFigureOut">
              <a:rPr lang="en-US" smtClean="0"/>
              <a:pPr/>
              <a:t>8/11/2025</a:t>
            </a:fld>
            <a:endParaRPr lang="en-US" dirty="0"/>
          </a:p>
        </p:txBody>
      </p:sp>
      <p:sp>
        <p:nvSpPr>
          <p:cNvPr id="5" name="Footer Placeholder 4">
            <a:extLst>
              <a:ext uri="{FF2B5EF4-FFF2-40B4-BE49-F238E27FC236}">
                <a16:creationId xmlns:a16="http://schemas.microsoft.com/office/drawing/2014/main" id="{F78BE3E9-3F72-42F1-B21E-267738D75199}"/>
              </a:ext>
            </a:extLst>
          </p:cNvPr>
          <p:cNvSpPr>
            <a:spLocks noGrp="1"/>
          </p:cNvSpPr>
          <p:nvPr>
            <p:ph type="ftr" sz="quarter" idx="3"/>
          </p:nvPr>
        </p:nvSpPr>
        <p:spPr>
          <a:xfrm>
            <a:off x="6659483" y="10482093"/>
            <a:ext cx="6785134" cy="602118"/>
          </a:xfrm>
          <a:prstGeom prst="rect">
            <a:avLst/>
          </a:prstGeom>
        </p:spPr>
        <p:txBody>
          <a:bodyPr vert="horz" lIns="91440" tIns="45720" rIns="91440" bIns="45720" rtlCol="0" anchor="ctr"/>
          <a:lstStyle>
            <a:lvl1pPr algn="ctr">
              <a:defRPr sz="1979">
                <a:solidFill>
                  <a:srgbClr val="0E5C68"/>
                </a:solidFill>
              </a:defRPr>
            </a:lvl1pPr>
          </a:lstStyle>
          <a:p>
            <a:endParaRPr lang="en-US" dirty="0"/>
          </a:p>
        </p:txBody>
      </p:sp>
      <p:sp>
        <p:nvSpPr>
          <p:cNvPr id="6" name="Slide Number Placeholder 5">
            <a:extLst>
              <a:ext uri="{FF2B5EF4-FFF2-40B4-BE49-F238E27FC236}">
                <a16:creationId xmlns:a16="http://schemas.microsoft.com/office/drawing/2014/main" id="{4EA6E04C-AAB9-4D87-B0FF-2760F7165C36}"/>
              </a:ext>
            </a:extLst>
          </p:cNvPr>
          <p:cNvSpPr>
            <a:spLocks noGrp="1"/>
          </p:cNvSpPr>
          <p:nvPr>
            <p:ph type="sldNum" sz="quarter" idx="4"/>
          </p:nvPr>
        </p:nvSpPr>
        <p:spPr>
          <a:xfrm>
            <a:off x="14976588" y="10482091"/>
            <a:ext cx="4523423" cy="602118"/>
          </a:xfrm>
          <a:prstGeom prst="rect">
            <a:avLst/>
          </a:prstGeom>
        </p:spPr>
        <p:txBody>
          <a:bodyPr vert="horz" lIns="91440" tIns="45720" rIns="91440" bIns="45720" rtlCol="0" anchor="ctr"/>
          <a:lstStyle>
            <a:lvl1pPr algn="r">
              <a:defRPr sz="1979">
                <a:solidFill>
                  <a:srgbClr val="0E5C68"/>
                </a:solidFill>
              </a:defRPr>
            </a:lvl1pPr>
          </a:lstStyle>
          <a:p>
            <a:fld id="{2769D548-F73A-4113-A401-FEC6AE7FB390}" type="slidenum">
              <a:rPr lang="en-US" smtClean="0"/>
              <a:pPr/>
              <a:t>‹#›</a:t>
            </a:fld>
            <a:endParaRPr lang="en-US" dirty="0"/>
          </a:p>
        </p:txBody>
      </p:sp>
    </p:spTree>
    <p:extLst>
      <p:ext uri="{BB962C8B-B14F-4D97-AF65-F5344CB8AC3E}">
        <p14:creationId xmlns:p14="http://schemas.microsoft.com/office/powerpoint/2010/main" val="348819595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Lst>
  <p:txStyles>
    <p:titleStyle>
      <a:lvl1pPr algn="l" defTabSz="1507846" rtl="0" eaLnBrk="1" latinLnBrk="0" hangingPunct="1">
        <a:lnSpc>
          <a:spcPct val="90000"/>
        </a:lnSpc>
        <a:spcBef>
          <a:spcPct val="0"/>
        </a:spcBef>
        <a:buNone/>
        <a:defRPr sz="7256" b="1" kern="1200">
          <a:solidFill>
            <a:schemeClr val="bg1"/>
          </a:solidFill>
          <a:latin typeface="Trebuchet MS" panose="020B0603020202020204" pitchFamily="34" charset="0"/>
          <a:ea typeface="+mj-ea"/>
          <a:cs typeface="+mj-cs"/>
        </a:defRPr>
      </a:lvl1pPr>
    </p:titleStyle>
    <p:bodyStyle>
      <a:lvl1pPr marL="0" indent="0" algn="l" defTabSz="1507846" rtl="0" eaLnBrk="1" latinLnBrk="0" hangingPunct="1">
        <a:lnSpc>
          <a:spcPct val="90000"/>
        </a:lnSpc>
        <a:spcBef>
          <a:spcPts val="1649"/>
        </a:spcBef>
        <a:buFont typeface="Arial" panose="020B0604020202020204" pitchFamily="34" charset="0"/>
        <a:buNone/>
        <a:defRPr sz="4617" kern="1200">
          <a:solidFill>
            <a:srgbClr val="09262C"/>
          </a:solidFill>
          <a:latin typeface="Trebuchet MS" panose="020B0603020202020204" pitchFamily="34" charset="0"/>
          <a:ea typeface="+mn-ea"/>
          <a:cs typeface="+mn-cs"/>
        </a:defRPr>
      </a:lvl1pPr>
      <a:lvl2pPr marL="759158" indent="-384816" algn="l" defTabSz="1507846" rtl="0" eaLnBrk="1" latinLnBrk="0" hangingPunct="1">
        <a:lnSpc>
          <a:spcPct val="90000"/>
        </a:lnSpc>
        <a:spcBef>
          <a:spcPts val="824"/>
        </a:spcBef>
        <a:buFont typeface="Arial" panose="020B0604020202020204" pitchFamily="34" charset="0"/>
        <a:buChar char="•"/>
        <a:defRPr sz="3958" kern="1200">
          <a:solidFill>
            <a:srgbClr val="09262C"/>
          </a:solidFill>
          <a:latin typeface="Trebuchet MS" panose="020B0603020202020204" pitchFamily="34" charset="0"/>
          <a:ea typeface="+mn-ea"/>
          <a:cs typeface="+mn-cs"/>
        </a:defRPr>
      </a:lvl2pPr>
      <a:lvl3pPr marL="1507846" indent="-374344" algn="l" defTabSz="1507846" rtl="0" eaLnBrk="1" latinLnBrk="0" hangingPunct="1">
        <a:lnSpc>
          <a:spcPct val="90000"/>
        </a:lnSpc>
        <a:spcBef>
          <a:spcPts val="824"/>
        </a:spcBef>
        <a:buFont typeface="Arial" panose="020B0604020202020204" pitchFamily="34" charset="0"/>
        <a:buChar char="•"/>
        <a:defRPr sz="3298" kern="1200">
          <a:solidFill>
            <a:srgbClr val="09262C"/>
          </a:solidFill>
          <a:latin typeface="Trebuchet MS" panose="020B0603020202020204" pitchFamily="34" charset="0"/>
          <a:ea typeface="+mn-ea"/>
          <a:cs typeface="+mn-cs"/>
        </a:defRPr>
      </a:lvl3pPr>
      <a:lvl4pPr marL="2267004" indent="-384816" algn="l" defTabSz="1507846" rtl="0" eaLnBrk="1" latinLnBrk="0" hangingPunct="1">
        <a:lnSpc>
          <a:spcPct val="90000"/>
        </a:lnSpc>
        <a:spcBef>
          <a:spcPts val="824"/>
        </a:spcBef>
        <a:buFont typeface="Arial" panose="020B0604020202020204" pitchFamily="34" charset="0"/>
        <a:buChar char="•"/>
        <a:defRPr sz="2968" kern="1200">
          <a:solidFill>
            <a:srgbClr val="09262C"/>
          </a:solidFill>
          <a:latin typeface="Trebuchet MS" panose="020B0603020202020204" pitchFamily="34" charset="0"/>
          <a:ea typeface="+mn-ea"/>
          <a:cs typeface="+mn-cs"/>
        </a:defRPr>
      </a:lvl4pPr>
      <a:lvl5pPr marL="3015691" indent="-374344" algn="l" defTabSz="1507846" rtl="0" eaLnBrk="1" latinLnBrk="0" hangingPunct="1">
        <a:lnSpc>
          <a:spcPct val="90000"/>
        </a:lnSpc>
        <a:spcBef>
          <a:spcPts val="824"/>
        </a:spcBef>
        <a:buFont typeface="Arial" panose="020B0604020202020204" pitchFamily="34" charset="0"/>
        <a:buChar char="•"/>
        <a:tabLst>
          <a:tab pos="3015691" algn="l"/>
        </a:tabLst>
        <a:defRPr sz="2968" kern="1200">
          <a:solidFill>
            <a:srgbClr val="09262C"/>
          </a:solidFill>
          <a:latin typeface="Trebuchet MS" panose="020B0603020202020204" pitchFamily="34" charset="0"/>
          <a:ea typeface="+mn-ea"/>
          <a:cs typeface="+mn-cs"/>
        </a:defRPr>
      </a:lvl5pPr>
      <a:lvl6pPr marL="4146575"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p:bodyStyle>
    <p:other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28481B-2F97-41FC-9B36-9A0B83450297}"/>
              </a:ext>
            </a:extLst>
          </p:cNvPr>
          <p:cNvSpPr>
            <a:spLocks noGrp="1"/>
          </p:cNvSpPr>
          <p:nvPr>
            <p:ph type="title"/>
          </p:nvPr>
        </p:nvSpPr>
        <p:spPr>
          <a:xfrm>
            <a:off x="623421" y="602119"/>
            <a:ext cx="18876591" cy="136976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BA6FDF1-746D-4A11-9658-64823FB7C3B5}"/>
              </a:ext>
            </a:extLst>
          </p:cNvPr>
          <p:cNvSpPr>
            <a:spLocks noGrp="1"/>
          </p:cNvSpPr>
          <p:nvPr>
            <p:ph type="body" idx="1"/>
          </p:nvPr>
        </p:nvSpPr>
        <p:spPr>
          <a:xfrm>
            <a:off x="623421" y="2276370"/>
            <a:ext cx="18876591" cy="787748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2CD2647-5334-419F-8867-9D68C418A7D6}"/>
              </a:ext>
            </a:extLst>
          </p:cNvPr>
          <p:cNvSpPr>
            <a:spLocks noGrp="1"/>
          </p:cNvSpPr>
          <p:nvPr>
            <p:ph type="dt" sz="half" idx="2"/>
          </p:nvPr>
        </p:nvSpPr>
        <p:spPr>
          <a:xfrm>
            <a:off x="623420" y="10482091"/>
            <a:ext cx="4523423" cy="602118"/>
          </a:xfrm>
          <a:prstGeom prst="rect">
            <a:avLst/>
          </a:prstGeom>
        </p:spPr>
        <p:txBody>
          <a:bodyPr vert="horz" lIns="91440" tIns="45720" rIns="91440" bIns="45720" rtlCol="0" anchor="ctr"/>
          <a:lstStyle>
            <a:lvl1pPr algn="l">
              <a:defRPr sz="1979">
                <a:solidFill>
                  <a:srgbClr val="0E5C68"/>
                </a:solidFill>
              </a:defRPr>
            </a:lvl1pPr>
          </a:lstStyle>
          <a:p>
            <a:fld id="{AEA607F7-BB02-4212-B763-78082905D06A}" type="datetimeFigureOut">
              <a:rPr lang="en-US" smtClean="0"/>
              <a:pPr/>
              <a:t>8/11/2025</a:t>
            </a:fld>
            <a:endParaRPr lang="en-US" dirty="0"/>
          </a:p>
        </p:txBody>
      </p:sp>
      <p:sp>
        <p:nvSpPr>
          <p:cNvPr id="5" name="Footer Placeholder 4">
            <a:extLst>
              <a:ext uri="{FF2B5EF4-FFF2-40B4-BE49-F238E27FC236}">
                <a16:creationId xmlns:a16="http://schemas.microsoft.com/office/drawing/2014/main" id="{F78BE3E9-3F72-42F1-B21E-267738D75199}"/>
              </a:ext>
            </a:extLst>
          </p:cNvPr>
          <p:cNvSpPr>
            <a:spLocks noGrp="1"/>
          </p:cNvSpPr>
          <p:nvPr>
            <p:ph type="ftr" sz="quarter" idx="3"/>
          </p:nvPr>
        </p:nvSpPr>
        <p:spPr>
          <a:xfrm>
            <a:off x="6659483" y="10482093"/>
            <a:ext cx="6785134" cy="602118"/>
          </a:xfrm>
          <a:prstGeom prst="rect">
            <a:avLst/>
          </a:prstGeom>
        </p:spPr>
        <p:txBody>
          <a:bodyPr vert="horz" lIns="91440" tIns="45720" rIns="91440" bIns="45720" rtlCol="0" anchor="ctr"/>
          <a:lstStyle>
            <a:lvl1pPr algn="ctr">
              <a:defRPr sz="1979">
                <a:solidFill>
                  <a:srgbClr val="0E5C68"/>
                </a:solidFill>
              </a:defRPr>
            </a:lvl1pPr>
          </a:lstStyle>
          <a:p>
            <a:endParaRPr lang="en-US" dirty="0"/>
          </a:p>
        </p:txBody>
      </p:sp>
      <p:sp>
        <p:nvSpPr>
          <p:cNvPr id="6" name="Slide Number Placeholder 5">
            <a:extLst>
              <a:ext uri="{FF2B5EF4-FFF2-40B4-BE49-F238E27FC236}">
                <a16:creationId xmlns:a16="http://schemas.microsoft.com/office/drawing/2014/main" id="{4EA6E04C-AAB9-4D87-B0FF-2760F7165C36}"/>
              </a:ext>
            </a:extLst>
          </p:cNvPr>
          <p:cNvSpPr>
            <a:spLocks noGrp="1"/>
          </p:cNvSpPr>
          <p:nvPr>
            <p:ph type="sldNum" sz="quarter" idx="4"/>
          </p:nvPr>
        </p:nvSpPr>
        <p:spPr>
          <a:xfrm>
            <a:off x="14976588" y="10482091"/>
            <a:ext cx="4523423" cy="602118"/>
          </a:xfrm>
          <a:prstGeom prst="rect">
            <a:avLst/>
          </a:prstGeom>
        </p:spPr>
        <p:txBody>
          <a:bodyPr vert="horz" lIns="91440" tIns="45720" rIns="91440" bIns="45720" rtlCol="0" anchor="ctr"/>
          <a:lstStyle>
            <a:lvl1pPr algn="r">
              <a:defRPr sz="1979">
                <a:solidFill>
                  <a:srgbClr val="0E5C68"/>
                </a:solidFill>
              </a:defRPr>
            </a:lvl1pPr>
          </a:lstStyle>
          <a:p>
            <a:fld id="{2769D548-F73A-4113-A401-FEC6AE7FB390}" type="slidenum">
              <a:rPr lang="en-US" smtClean="0"/>
              <a:pPr/>
              <a:t>‹#›</a:t>
            </a:fld>
            <a:endParaRPr lang="en-US" dirty="0"/>
          </a:p>
        </p:txBody>
      </p:sp>
    </p:spTree>
    <p:extLst>
      <p:ext uri="{BB962C8B-B14F-4D97-AF65-F5344CB8AC3E}">
        <p14:creationId xmlns:p14="http://schemas.microsoft.com/office/powerpoint/2010/main" val="210509953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1507846" rtl="0" eaLnBrk="1" latinLnBrk="0" hangingPunct="1">
        <a:lnSpc>
          <a:spcPct val="90000"/>
        </a:lnSpc>
        <a:spcBef>
          <a:spcPct val="0"/>
        </a:spcBef>
        <a:buNone/>
        <a:defRPr sz="7256" kern="1200">
          <a:solidFill>
            <a:srgbClr val="0E5C68"/>
          </a:solidFill>
          <a:latin typeface="+mj-lt"/>
          <a:ea typeface="+mj-ea"/>
          <a:cs typeface="+mj-cs"/>
        </a:defRPr>
      </a:lvl1pPr>
    </p:titleStyle>
    <p:bodyStyle>
      <a:lvl1pPr marL="0" indent="0" algn="l" defTabSz="1507846" rtl="0" eaLnBrk="1" latinLnBrk="0" hangingPunct="1">
        <a:lnSpc>
          <a:spcPct val="90000"/>
        </a:lnSpc>
        <a:spcBef>
          <a:spcPts val="1649"/>
        </a:spcBef>
        <a:buFont typeface="Arial" panose="020B0604020202020204" pitchFamily="34" charset="0"/>
        <a:buNone/>
        <a:defRPr sz="4617" kern="1200">
          <a:solidFill>
            <a:schemeClr val="tx1"/>
          </a:solidFill>
          <a:latin typeface="+mn-lt"/>
          <a:ea typeface="+mn-ea"/>
          <a:cs typeface="+mn-cs"/>
        </a:defRPr>
      </a:lvl1pPr>
      <a:lvl2pPr marL="759158" indent="-384816" algn="l" defTabSz="1507846" rtl="0" eaLnBrk="1" latinLnBrk="0" hangingPunct="1">
        <a:lnSpc>
          <a:spcPct val="90000"/>
        </a:lnSpc>
        <a:spcBef>
          <a:spcPts val="824"/>
        </a:spcBef>
        <a:buFont typeface="Arial" panose="020B0604020202020204" pitchFamily="34" charset="0"/>
        <a:buChar char="•"/>
        <a:defRPr sz="3958" kern="1200">
          <a:solidFill>
            <a:srgbClr val="3A9C8C"/>
          </a:solidFill>
          <a:latin typeface="+mn-lt"/>
          <a:ea typeface="+mn-ea"/>
          <a:cs typeface="+mn-cs"/>
        </a:defRPr>
      </a:lvl2pPr>
      <a:lvl3pPr marL="1507846" indent="-374344" algn="l" defTabSz="1507846" rtl="0" eaLnBrk="1" latinLnBrk="0" hangingPunct="1">
        <a:lnSpc>
          <a:spcPct val="90000"/>
        </a:lnSpc>
        <a:spcBef>
          <a:spcPts val="824"/>
        </a:spcBef>
        <a:buFont typeface="Arial" panose="020B0604020202020204" pitchFamily="34" charset="0"/>
        <a:buChar char="•"/>
        <a:defRPr sz="3298" kern="1200">
          <a:solidFill>
            <a:srgbClr val="568A81"/>
          </a:solidFill>
          <a:latin typeface="+mn-lt"/>
          <a:ea typeface="+mn-ea"/>
          <a:cs typeface="+mn-cs"/>
        </a:defRPr>
      </a:lvl3pPr>
      <a:lvl4pPr marL="2267004" indent="-384816" algn="l" defTabSz="1507846" rtl="0" eaLnBrk="1" latinLnBrk="0" hangingPunct="1">
        <a:lnSpc>
          <a:spcPct val="90000"/>
        </a:lnSpc>
        <a:spcBef>
          <a:spcPts val="824"/>
        </a:spcBef>
        <a:buFont typeface="Arial" panose="020B0604020202020204" pitchFamily="34" charset="0"/>
        <a:buChar char="•"/>
        <a:defRPr sz="2968" kern="1200">
          <a:solidFill>
            <a:srgbClr val="2E4E56"/>
          </a:solidFill>
          <a:latin typeface="+mn-lt"/>
          <a:ea typeface="+mn-ea"/>
          <a:cs typeface="+mn-cs"/>
        </a:defRPr>
      </a:lvl4pPr>
      <a:lvl5pPr marL="3015691" indent="-374344" algn="l" defTabSz="1507846" rtl="0" eaLnBrk="1" latinLnBrk="0" hangingPunct="1">
        <a:lnSpc>
          <a:spcPct val="90000"/>
        </a:lnSpc>
        <a:spcBef>
          <a:spcPts val="824"/>
        </a:spcBef>
        <a:buFont typeface="Arial" panose="020B0604020202020204" pitchFamily="34" charset="0"/>
        <a:buChar char="•"/>
        <a:tabLst>
          <a:tab pos="3015691" algn="l"/>
        </a:tabLst>
        <a:defRPr sz="2968" kern="1200">
          <a:solidFill>
            <a:srgbClr val="3A95AA"/>
          </a:solidFill>
          <a:latin typeface="+mn-lt"/>
          <a:ea typeface="+mn-ea"/>
          <a:cs typeface="+mn-cs"/>
        </a:defRPr>
      </a:lvl5pPr>
      <a:lvl6pPr marL="4146575"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p:bodyStyle>
    <p:other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microsoft.com/office/2007/relationships/hdphoto" Target="../media/hdphoto1.wdp"/><Relationship Id="rId9"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8.png"/><Relationship Id="rId7" Type="http://schemas.openxmlformats.org/officeDocument/2006/relationships/diagramColors" Target="../diagrams/colors1.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6.jpeg"/></Relationships>
</file>

<file path=ppt/slides/_rels/slide3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6.jpeg"/><Relationship Id="rId7" Type="http://schemas.openxmlformats.org/officeDocument/2006/relationships/diagramQuickStyle" Target="../diagrams/quickStyle4.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28.png"/><Relationship Id="rId9" Type="http://schemas.microsoft.com/office/2007/relationships/diagramDrawing" Target="../diagrams/drawing4.xml"/></Relationships>
</file>

<file path=ppt/slides/_rels/slide3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26.jpeg"/></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30141" y="-28128"/>
            <a:ext cx="20104099" cy="11308556"/>
          </a:xfrm>
          <a:prstGeom prst="rect">
            <a:avLst/>
          </a:prstGeom>
        </p:spPr>
      </p:pic>
      <p:pic>
        <p:nvPicPr>
          <p:cNvPr id="9" name="Picture 8">
            <a:extLst>
              <a:ext uri="{FF2B5EF4-FFF2-40B4-BE49-F238E27FC236}">
                <a16:creationId xmlns:a16="http://schemas.microsoft.com/office/drawing/2014/main" id="{CBF2ADC4-F30E-682D-A3F0-8F59DA1A7DA1}"/>
              </a:ext>
            </a:extLst>
          </p:cNvPr>
          <p:cNvPicPr>
            <a:picLocks noChangeAspect="1"/>
          </p:cNvPicPr>
          <p:nvPr/>
        </p:nvPicPr>
        <p:blipFill>
          <a:blip r:embed="rId3"/>
          <a:stretch>
            <a:fillRect/>
          </a:stretch>
        </p:blipFill>
        <p:spPr>
          <a:xfrm>
            <a:off x="832435" y="927218"/>
            <a:ext cx="6476415" cy="1422356"/>
          </a:xfrm>
          <a:prstGeom prst="rect">
            <a:avLst/>
          </a:prstGeom>
        </p:spPr>
      </p:pic>
      <p:sp>
        <p:nvSpPr>
          <p:cNvPr id="10" name="Title 1">
            <a:extLst>
              <a:ext uri="{FF2B5EF4-FFF2-40B4-BE49-F238E27FC236}">
                <a16:creationId xmlns:a16="http://schemas.microsoft.com/office/drawing/2014/main" id="{D5C30071-82A7-71BE-9B65-120027441523}"/>
              </a:ext>
            </a:extLst>
          </p:cNvPr>
          <p:cNvSpPr txBox="1">
            <a:spLocks/>
          </p:cNvSpPr>
          <p:nvPr/>
        </p:nvSpPr>
        <p:spPr>
          <a:xfrm>
            <a:off x="3956050" y="4398624"/>
            <a:ext cx="12736436" cy="5278294"/>
          </a:xfrm>
          <a:prstGeom prst="rect">
            <a:avLst/>
          </a:prstGeom>
        </p:spPr>
        <p:txBody>
          <a:bodyPr wrap="square" lIns="0" tIns="0" rIns="0" bIns="0">
            <a:normAutofit fontScale="90000" lnSpcReduction="10000"/>
          </a:bodyPr>
          <a:lstStyle>
            <a:lvl1pPr>
              <a:defRPr sz="4850" b="1" i="0">
                <a:solidFill>
                  <a:srgbClr val="002F56"/>
                </a:solidFill>
                <a:latin typeface="Arial"/>
                <a:ea typeface="+mj-ea"/>
                <a:cs typeface="Arial"/>
              </a:defRPr>
            </a:lvl1pPr>
          </a:lstStyle>
          <a:p>
            <a:pPr algn="ctr"/>
            <a:r>
              <a:rPr lang="en-US" sz="6200" dirty="0">
                <a:solidFill>
                  <a:schemeClr val="bg1"/>
                </a:solidFill>
                <a:latin typeface="Arial" panose="020B0604020202020204" pitchFamily="34" charset="0"/>
                <a:cs typeface="Arial" panose="020B0604020202020204" pitchFamily="34" charset="0"/>
              </a:rPr>
              <a:t>Region 6 - San Jacinto Regional</a:t>
            </a:r>
            <a:br>
              <a:rPr lang="en-US" sz="6200" dirty="0">
                <a:solidFill>
                  <a:schemeClr val="bg1"/>
                </a:solidFill>
                <a:latin typeface="Arial" panose="020B0604020202020204" pitchFamily="34" charset="0"/>
                <a:cs typeface="Arial" panose="020B0604020202020204" pitchFamily="34" charset="0"/>
              </a:rPr>
            </a:br>
            <a:r>
              <a:rPr lang="en-US" sz="6200" dirty="0">
                <a:solidFill>
                  <a:schemeClr val="bg1"/>
                </a:solidFill>
                <a:latin typeface="Arial" panose="020B0604020202020204" pitchFamily="34" charset="0"/>
                <a:cs typeface="Arial" panose="020B0604020202020204" pitchFamily="34" charset="0"/>
              </a:rPr>
              <a:t>Flood Planning Group</a:t>
            </a:r>
          </a:p>
          <a:p>
            <a:pPr algn="ctr"/>
            <a:r>
              <a:rPr lang="en-US" sz="6200" dirty="0">
                <a:solidFill>
                  <a:schemeClr val="bg1"/>
                </a:solidFill>
                <a:latin typeface="Arial" panose="020B0604020202020204" pitchFamily="34" charset="0"/>
                <a:cs typeface="Arial" panose="020B0604020202020204" pitchFamily="34" charset="0"/>
              </a:rPr>
              <a:t>Planning Meeting</a:t>
            </a:r>
            <a:br>
              <a:rPr lang="en-US" sz="6200" dirty="0">
                <a:solidFill>
                  <a:schemeClr val="bg1"/>
                </a:solidFill>
                <a:latin typeface="Arial" panose="020B0604020202020204" pitchFamily="34" charset="0"/>
                <a:cs typeface="Arial" panose="020B0604020202020204" pitchFamily="34" charset="0"/>
              </a:rPr>
            </a:br>
            <a:r>
              <a:rPr lang="en-US" sz="6200">
                <a:solidFill>
                  <a:schemeClr val="bg1"/>
                </a:solidFill>
                <a:latin typeface="Arial" panose="020B0604020202020204" pitchFamily="34" charset="0"/>
                <a:cs typeface="Arial" panose="020B0604020202020204" pitchFamily="34" charset="0"/>
              </a:rPr>
              <a:t>August 14, </a:t>
            </a:r>
            <a:r>
              <a:rPr lang="en-US" sz="6200" dirty="0">
                <a:solidFill>
                  <a:schemeClr val="bg1"/>
                </a:solidFill>
                <a:latin typeface="Arial" panose="020B0604020202020204" pitchFamily="34" charset="0"/>
                <a:cs typeface="Arial" panose="020B0604020202020204" pitchFamily="34" charset="0"/>
              </a:rPr>
              <a:t>2025</a:t>
            </a:r>
            <a:br>
              <a:rPr lang="en-US" sz="6200" dirty="0">
                <a:solidFill>
                  <a:schemeClr val="bg1"/>
                </a:solidFill>
                <a:latin typeface="Arial" panose="020B0604020202020204" pitchFamily="34" charset="0"/>
                <a:cs typeface="Arial" panose="020B0604020202020204" pitchFamily="34" charset="0"/>
              </a:rPr>
            </a:br>
            <a:r>
              <a:rPr lang="en-US" sz="6200" dirty="0">
                <a:solidFill>
                  <a:schemeClr val="bg1"/>
                </a:solidFill>
                <a:latin typeface="Arial" panose="020B0604020202020204" pitchFamily="34" charset="0"/>
                <a:cs typeface="Arial" panose="020B0604020202020204" pitchFamily="34" charset="0"/>
              </a:rPr>
              <a:t>9:00 AM </a:t>
            </a:r>
            <a:br>
              <a:rPr lang="en-US" sz="6200" dirty="0">
                <a:solidFill>
                  <a:schemeClr val="bg1"/>
                </a:solidFill>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635"/>
            <a:ext cx="20104100" cy="11308715"/>
            <a:chOff x="0" y="0"/>
            <a:chExt cx="20104100" cy="11308715"/>
          </a:xfrm>
        </p:grpSpPr>
        <p:pic>
          <p:nvPicPr>
            <p:cNvPr id="3" name="object 3"/>
            <p:cNvPicPr/>
            <p:nvPr/>
          </p:nvPicPr>
          <p:blipFill>
            <a:blip r:embed="rId3" cstate="print"/>
            <a:stretch>
              <a:fillRect/>
            </a:stretch>
          </p:blipFill>
          <p:spPr>
            <a:xfrm>
              <a:off x="0" y="0"/>
              <a:ext cx="20104099" cy="11308556"/>
            </a:xfrm>
            <a:prstGeom prst="rect">
              <a:avLst/>
            </a:prstGeom>
          </p:spPr>
        </p:pic>
        <p:sp>
          <p:nvSpPr>
            <p:cNvPr id="4" name="object 4"/>
            <p:cNvSpPr/>
            <p:nvPr/>
          </p:nvSpPr>
          <p:spPr>
            <a:xfrm>
              <a:off x="832435" y="3115088"/>
              <a:ext cx="9911080" cy="7084059"/>
            </a:xfrm>
            <a:custGeom>
              <a:avLst/>
              <a:gdLst/>
              <a:ahLst/>
              <a:cxnLst/>
              <a:rect l="l" t="t" r="r" b="b"/>
              <a:pathLst>
                <a:path w="9911080" h="7084059">
                  <a:moveTo>
                    <a:pt x="9910692" y="0"/>
                  </a:moveTo>
                  <a:lnTo>
                    <a:pt x="0" y="0"/>
                  </a:lnTo>
                  <a:lnTo>
                    <a:pt x="0" y="7083553"/>
                  </a:lnTo>
                  <a:lnTo>
                    <a:pt x="932767" y="7083553"/>
                  </a:lnTo>
                </a:path>
              </a:pathLst>
            </a:custGeom>
            <a:ln w="31412">
              <a:solidFill>
                <a:srgbClr val="EF6724"/>
              </a:solidFill>
            </a:ln>
          </p:spPr>
          <p:txBody>
            <a:bodyPr wrap="square" lIns="0" tIns="0" rIns="0" bIns="0" rtlCol="0"/>
            <a:lstStyle/>
            <a:p>
              <a:endParaRPr/>
            </a:p>
          </p:txBody>
        </p:sp>
        <p:sp>
          <p:nvSpPr>
            <p:cNvPr id="5" name="object 5"/>
            <p:cNvSpPr/>
            <p:nvPr/>
          </p:nvSpPr>
          <p:spPr>
            <a:xfrm>
              <a:off x="1715046" y="10079912"/>
              <a:ext cx="128270" cy="237490"/>
            </a:xfrm>
            <a:custGeom>
              <a:avLst/>
              <a:gdLst/>
              <a:ahLst/>
              <a:cxnLst/>
              <a:rect l="l" t="t" r="r" b="b"/>
              <a:pathLst>
                <a:path w="128269" h="237490">
                  <a:moveTo>
                    <a:pt x="0" y="0"/>
                  </a:moveTo>
                  <a:lnTo>
                    <a:pt x="0" y="237458"/>
                  </a:lnTo>
                  <a:lnTo>
                    <a:pt x="127702" y="118729"/>
                  </a:lnTo>
                  <a:lnTo>
                    <a:pt x="0" y="0"/>
                  </a:lnTo>
                  <a:close/>
                </a:path>
              </a:pathLst>
            </a:custGeom>
            <a:solidFill>
              <a:srgbClr val="EF6724"/>
            </a:solidFill>
          </p:spPr>
          <p:txBody>
            <a:bodyPr wrap="square" lIns="0" tIns="0" rIns="0" bIns="0" rtlCol="0"/>
            <a:lstStyle/>
            <a:p>
              <a:endParaRPr/>
            </a:p>
          </p:txBody>
        </p:sp>
      </p:grpSp>
      <p:sp>
        <p:nvSpPr>
          <p:cNvPr id="9" name="Title 1">
            <a:extLst>
              <a:ext uri="{FF2B5EF4-FFF2-40B4-BE49-F238E27FC236}">
                <a16:creationId xmlns:a16="http://schemas.microsoft.com/office/drawing/2014/main" id="{FFDF82EF-C51A-F521-1456-2EF6DFAB6280}"/>
              </a:ext>
            </a:extLst>
          </p:cNvPr>
          <p:cNvSpPr txBox="1">
            <a:spLocks/>
          </p:cNvSpPr>
          <p:nvPr/>
        </p:nvSpPr>
        <p:spPr>
          <a:xfrm>
            <a:off x="1136649" y="3292475"/>
            <a:ext cx="12933578" cy="3198941"/>
          </a:xfrm>
          <a:prstGeom prst="rect">
            <a:avLst/>
          </a:prstGeom>
        </p:spPr>
        <p:txBody>
          <a:bodyPr wrap="square" lIns="0" tIns="0" rIns="0" bIns="0">
            <a:normAutofit fontScale="32500" lnSpcReduction="20000"/>
          </a:bodyPr>
          <a:lstStyle>
            <a:lvl1pPr>
              <a:defRPr sz="4850" b="1" i="0">
                <a:solidFill>
                  <a:srgbClr val="002F56"/>
                </a:solidFill>
                <a:latin typeface="Arial"/>
                <a:ea typeface="+mj-ea"/>
                <a:cs typeface="Arial"/>
              </a:defRPr>
            </a:lvl1pPr>
          </a:lstStyle>
          <a:p>
            <a:pPr marL="12700" marR="0" lvl="0" indent="0" defTabSz="914400" eaLnBrk="1" fontAlgn="auto" latinLnBrk="0" hangingPunct="1">
              <a:lnSpc>
                <a:spcPct val="100000"/>
              </a:lnSpc>
              <a:spcBef>
                <a:spcPts val="115"/>
              </a:spcBef>
              <a:spcAft>
                <a:spcPts val="0"/>
              </a:spcAft>
              <a:buClrTx/>
              <a:buSzTx/>
              <a:buFontTx/>
              <a:buNone/>
              <a:tabLst/>
              <a:defRPr/>
            </a:pPr>
            <a:r>
              <a:rPr kumimoji="0" lang="en-US" sz="14800" i="0" u="none" strike="noStrike" kern="0" cap="none" spc="-10" normalizeH="0" baseline="0" noProof="0" dirty="0">
                <a:ln>
                  <a:noFill/>
                </a:ln>
                <a:solidFill>
                  <a:srgbClr val="FFFFFF"/>
                </a:solidFill>
                <a:effectLst/>
                <a:uLnTx/>
                <a:uFillTx/>
              </a:rPr>
              <a:t>ITEM 9</a:t>
            </a:r>
            <a:br>
              <a:rPr kumimoji="0" lang="en-US" sz="14800" i="0" u="none" strike="noStrike" kern="0" cap="none" spc="-10" normalizeH="0" baseline="0" noProof="0" dirty="0">
                <a:ln>
                  <a:noFill/>
                </a:ln>
                <a:solidFill>
                  <a:srgbClr val="FFFFFF"/>
                </a:solidFill>
                <a:effectLst/>
                <a:uLnTx/>
                <a:uFillTx/>
              </a:rPr>
            </a:br>
            <a:br>
              <a:rPr kumimoji="0" lang="en-US" sz="14800" i="0" u="none" strike="noStrike" kern="0" cap="none" spc="-10" normalizeH="0" baseline="0" noProof="0" dirty="0">
                <a:ln>
                  <a:noFill/>
                </a:ln>
                <a:solidFill>
                  <a:srgbClr val="FFFFFF"/>
                </a:solidFill>
                <a:effectLst/>
                <a:uLnTx/>
                <a:uFillTx/>
              </a:rPr>
            </a:br>
            <a:r>
              <a:rPr lang="en-US" sz="16600" dirty="0">
                <a:solidFill>
                  <a:schemeClr val="bg1"/>
                </a:solidFill>
                <a:latin typeface="Arial" panose="020B0604020202020204" pitchFamily="34" charset="0"/>
                <a:cs typeface="Arial" panose="020B0604020202020204" pitchFamily="34" charset="0"/>
              </a:rPr>
              <a:t>SJRFPG -Technical Committee Report</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C5B8C43-1979-56F3-2294-F58CBDA98E5C}"/>
              </a:ext>
            </a:extLst>
          </p:cNvPr>
          <p:cNvPicPr>
            <a:picLocks noChangeAspect="1"/>
          </p:cNvPicPr>
          <p:nvPr/>
        </p:nvPicPr>
        <p:blipFill>
          <a:blip r:embed="rId4"/>
          <a:stretch>
            <a:fillRect/>
          </a:stretch>
        </p:blipFill>
        <p:spPr>
          <a:xfrm>
            <a:off x="1965469" y="9727148"/>
            <a:ext cx="3050568" cy="669968"/>
          </a:xfrm>
          <a:prstGeom prst="rect">
            <a:avLst/>
          </a:prstGeom>
        </p:spPr>
      </p:pic>
    </p:spTree>
    <p:extLst>
      <p:ext uri="{BB962C8B-B14F-4D97-AF65-F5344CB8AC3E}">
        <p14:creationId xmlns:p14="http://schemas.microsoft.com/office/powerpoint/2010/main" val="2307380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635"/>
            <a:ext cx="20104100" cy="11308715"/>
            <a:chOff x="0" y="0"/>
            <a:chExt cx="20104100" cy="11308715"/>
          </a:xfrm>
        </p:grpSpPr>
        <p:pic>
          <p:nvPicPr>
            <p:cNvPr id="3" name="object 3"/>
            <p:cNvPicPr/>
            <p:nvPr/>
          </p:nvPicPr>
          <p:blipFill>
            <a:blip r:embed="rId3" cstate="print"/>
            <a:stretch>
              <a:fillRect/>
            </a:stretch>
          </p:blipFill>
          <p:spPr>
            <a:xfrm>
              <a:off x="0" y="0"/>
              <a:ext cx="20104099" cy="11308556"/>
            </a:xfrm>
            <a:prstGeom prst="rect">
              <a:avLst/>
            </a:prstGeom>
          </p:spPr>
        </p:pic>
        <p:sp>
          <p:nvSpPr>
            <p:cNvPr id="4" name="object 4"/>
            <p:cNvSpPr/>
            <p:nvPr/>
          </p:nvSpPr>
          <p:spPr>
            <a:xfrm>
              <a:off x="832435" y="3115088"/>
              <a:ext cx="9911080" cy="7084059"/>
            </a:xfrm>
            <a:custGeom>
              <a:avLst/>
              <a:gdLst/>
              <a:ahLst/>
              <a:cxnLst/>
              <a:rect l="l" t="t" r="r" b="b"/>
              <a:pathLst>
                <a:path w="9911080" h="7084059">
                  <a:moveTo>
                    <a:pt x="9910692" y="0"/>
                  </a:moveTo>
                  <a:lnTo>
                    <a:pt x="0" y="0"/>
                  </a:lnTo>
                  <a:lnTo>
                    <a:pt x="0" y="7083553"/>
                  </a:lnTo>
                  <a:lnTo>
                    <a:pt x="932767" y="7083553"/>
                  </a:lnTo>
                </a:path>
              </a:pathLst>
            </a:custGeom>
            <a:ln w="31412">
              <a:solidFill>
                <a:srgbClr val="EF6724"/>
              </a:solidFill>
            </a:ln>
          </p:spPr>
          <p:txBody>
            <a:bodyPr wrap="square" lIns="0" tIns="0" rIns="0" bIns="0" rtlCol="0"/>
            <a:lstStyle/>
            <a:p>
              <a:endParaRPr/>
            </a:p>
          </p:txBody>
        </p:sp>
        <p:sp>
          <p:nvSpPr>
            <p:cNvPr id="5" name="object 5"/>
            <p:cNvSpPr/>
            <p:nvPr/>
          </p:nvSpPr>
          <p:spPr>
            <a:xfrm>
              <a:off x="1715046" y="10079912"/>
              <a:ext cx="128270" cy="237490"/>
            </a:xfrm>
            <a:custGeom>
              <a:avLst/>
              <a:gdLst/>
              <a:ahLst/>
              <a:cxnLst/>
              <a:rect l="l" t="t" r="r" b="b"/>
              <a:pathLst>
                <a:path w="128269" h="237490">
                  <a:moveTo>
                    <a:pt x="0" y="0"/>
                  </a:moveTo>
                  <a:lnTo>
                    <a:pt x="0" y="237458"/>
                  </a:lnTo>
                  <a:lnTo>
                    <a:pt x="127702" y="118729"/>
                  </a:lnTo>
                  <a:lnTo>
                    <a:pt x="0" y="0"/>
                  </a:lnTo>
                  <a:close/>
                </a:path>
              </a:pathLst>
            </a:custGeom>
            <a:solidFill>
              <a:srgbClr val="EF6724"/>
            </a:solidFill>
          </p:spPr>
          <p:txBody>
            <a:bodyPr wrap="square" lIns="0" tIns="0" rIns="0" bIns="0" rtlCol="0"/>
            <a:lstStyle/>
            <a:p>
              <a:endParaRPr/>
            </a:p>
          </p:txBody>
        </p:sp>
      </p:grpSp>
      <p:sp>
        <p:nvSpPr>
          <p:cNvPr id="9" name="Title 1">
            <a:extLst>
              <a:ext uri="{FF2B5EF4-FFF2-40B4-BE49-F238E27FC236}">
                <a16:creationId xmlns:a16="http://schemas.microsoft.com/office/drawing/2014/main" id="{FFDF82EF-C51A-F521-1456-2EF6DFAB6280}"/>
              </a:ext>
            </a:extLst>
          </p:cNvPr>
          <p:cNvSpPr txBox="1">
            <a:spLocks/>
          </p:cNvSpPr>
          <p:nvPr/>
        </p:nvSpPr>
        <p:spPr>
          <a:xfrm>
            <a:off x="1136649" y="3292475"/>
            <a:ext cx="11946114" cy="3198941"/>
          </a:xfrm>
          <a:prstGeom prst="rect">
            <a:avLst/>
          </a:prstGeom>
        </p:spPr>
        <p:txBody>
          <a:bodyPr wrap="square" lIns="0" tIns="0" rIns="0" bIns="0">
            <a:normAutofit fontScale="32500" lnSpcReduction="20000"/>
          </a:bodyPr>
          <a:lstStyle>
            <a:lvl1pPr>
              <a:defRPr sz="4850" b="1" i="0">
                <a:solidFill>
                  <a:srgbClr val="002F56"/>
                </a:solidFill>
                <a:latin typeface="Arial"/>
                <a:ea typeface="+mj-ea"/>
                <a:cs typeface="Arial"/>
              </a:defRPr>
            </a:lvl1pPr>
          </a:lstStyle>
          <a:p>
            <a:pPr marL="12700" marR="0" lvl="0" indent="0" defTabSz="914400" eaLnBrk="1" fontAlgn="auto" latinLnBrk="0" hangingPunct="1">
              <a:lnSpc>
                <a:spcPct val="100000"/>
              </a:lnSpc>
              <a:spcBef>
                <a:spcPts val="115"/>
              </a:spcBef>
              <a:spcAft>
                <a:spcPts val="0"/>
              </a:spcAft>
              <a:buClrTx/>
              <a:buSzTx/>
              <a:buFontTx/>
              <a:buNone/>
              <a:tabLst/>
              <a:defRPr/>
            </a:pPr>
            <a:r>
              <a:rPr kumimoji="0" lang="en-US" sz="14800" i="0" u="none" strike="noStrike" kern="0" cap="none" spc="-10" normalizeH="0" baseline="0" noProof="0" dirty="0">
                <a:ln>
                  <a:noFill/>
                </a:ln>
                <a:solidFill>
                  <a:srgbClr val="FFFFFF"/>
                </a:solidFill>
                <a:effectLst/>
                <a:uLnTx/>
                <a:uFillTx/>
              </a:rPr>
              <a:t>ITEM 10</a:t>
            </a:r>
            <a:br>
              <a:rPr kumimoji="0" lang="en-US" sz="14800" i="0" u="none" strike="noStrike" kern="0" cap="none" spc="-10" normalizeH="0" baseline="0" noProof="0" dirty="0">
                <a:ln>
                  <a:noFill/>
                </a:ln>
                <a:solidFill>
                  <a:srgbClr val="FFFFFF"/>
                </a:solidFill>
                <a:effectLst/>
                <a:uLnTx/>
                <a:uFillTx/>
              </a:rPr>
            </a:br>
            <a:br>
              <a:rPr kumimoji="0" lang="en-US" sz="14800" i="0" u="none" strike="noStrike" kern="0" cap="none" spc="-10" normalizeH="0" baseline="0" noProof="0" dirty="0">
                <a:ln>
                  <a:noFill/>
                </a:ln>
                <a:solidFill>
                  <a:srgbClr val="FFFFFF"/>
                </a:solidFill>
                <a:effectLst/>
                <a:uLnTx/>
                <a:uFillTx/>
              </a:rPr>
            </a:br>
            <a:r>
              <a:rPr lang="en-US" sz="16600" dirty="0">
                <a:solidFill>
                  <a:schemeClr val="bg1"/>
                </a:solidFill>
                <a:latin typeface="Arial" panose="020B0604020202020204" pitchFamily="34" charset="0"/>
                <a:cs typeface="Arial" panose="020B0604020202020204" pitchFamily="34" charset="0"/>
              </a:rPr>
              <a:t>SJRFPG –Public Engagement Committee Report</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C5B8C43-1979-56F3-2294-F58CBDA98E5C}"/>
              </a:ext>
            </a:extLst>
          </p:cNvPr>
          <p:cNvPicPr>
            <a:picLocks noChangeAspect="1"/>
          </p:cNvPicPr>
          <p:nvPr/>
        </p:nvPicPr>
        <p:blipFill>
          <a:blip r:embed="rId4"/>
          <a:stretch>
            <a:fillRect/>
          </a:stretch>
        </p:blipFill>
        <p:spPr>
          <a:xfrm>
            <a:off x="1965469" y="9727148"/>
            <a:ext cx="3050568" cy="669968"/>
          </a:xfrm>
          <a:prstGeom prst="rect">
            <a:avLst/>
          </a:prstGeom>
        </p:spPr>
      </p:pic>
    </p:spTree>
    <p:extLst>
      <p:ext uri="{BB962C8B-B14F-4D97-AF65-F5344CB8AC3E}">
        <p14:creationId xmlns:p14="http://schemas.microsoft.com/office/powerpoint/2010/main" val="3011537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A8A2D-E9C3-93A6-4DEA-6A040A714387}"/>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67CA82B6-F90F-CA80-D8CA-A1AAD1ACB998}"/>
              </a:ext>
            </a:extLst>
          </p:cNvPr>
          <p:cNvSpPr/>
          <p:nvPr/>
        </p:nvSpPr>
        <p:spPr>
          <a:xfrm>
            <a:off x="623419" y="2280365"/>
            <a:ext cx="18268001" cy="693575"/>
          </a:xfrm>
          <a:prstGeom prst="rect">
            <a:avLst/>
          </a:prstGeom>
          <a:solidFill>
            <a:srgbClr val="3A9C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prstClr val="white"/>
              </a:solidFill>
              <a:effectLst/>
              <a:uLnTx/>
              <a:uFillTx/>
              <a:latin typeface="Abadi"/>
              <a:ea typeface="+mn-ea"/>
              <a:cs typeface="+mn-cs"/>
            </a:endParaRPr>
          </a:p>
        </p:txBody>
      </p:sp>
      <p:sp>
        <p:nvSpPr>
          <p:cNvPr id="3" name="Content Placeholder 2">
            <a:extLst>
              <a:ext uri="{FF2B5EF4-FFF2-40B4-BE49-F238E27FC236}">
                <a16:creationId xmlns:a16="http://schemas.microsoft.com/office/drawing/2014/main" id="{30CE3F01-58CC-CD31-3DE4-9E590D4B7697}"/>
              </a:ext>
            </a:extLst>
          </p:cNvPr>
          <p:cNvSpPr>
            <a:spLocks noGrp="1"/>
          </p:cNvSpPr>
          <p:nvPr>
            <p:ph sz="half" idx="2"/>
          </p:nvPr>
        </p:nvSpPr>
        <p:spPr>
          <a:xfrm>
            <a:off x="623419" y="2973941"/>
            <a:ext cx="18268001" cy="8057257"/>
          </a:xfrm>
        </p:spPr>
        <p:txBody>
          <a:bodyPr>
            <a:normAutofit fontScale="77500" lnSpcReduction="20000"/>
          </a:bodyPr>
          <a:lstStyle/>
          <a:p>
            <a:pPr marL="753923" lvl="1" indent="-753923">
              <a:lnSpc>
                <a:spcPct val="110000"/>
              </a:lnSpc>
              <a:spcBef>
                <a:spcPts val="1649"/>
              </a:spcBef>
              <a:spcAft>
                <a:spcPts val="989"/>
              </a:spcAft>
              <a:buSzPct val="40000"/>
              <a:tabLst>
                <a:tab pos="753923" algn="l"/>
              </a:tabLst>
            </a:pPr>
            <a:r>
              <a:rPr lang="en-US" sz="4617" b="1" dirty="0">
                <a:solidFill>
                  <a:srgbClr val="0E5C68"/>
                </a:solidFill>
              </a:rPr>
              <a:t>Enhanced Experience</a:t>
            </a:r>
          </a:p>
          <a:p>
            <a:pPr marL="1502610" lvl="2" indent="-753923">
              <a:lnSpc>
                <a:spcPct val="110000"/>
              </a:lnSpc>
              <a:spcBef>
                <a:spcPts val="1649"/>
              </a:spcBef>
              <a:spcAft>
                <a:spcPts val="989"/>
              </a:spcAft>
              <a:buSzPct val="40000"/>
              <a:tabLst>
                <a:tab pos="753923" algn="l"/>
              </a:tabLst>
            </a:pPr>
            <a:r>
              <a:rPr lang="en-US" sz="3958" dirty="0">
                <a:solidFill>
                  <a:srgbClr val="0E5C68"/>
                </a:solidFill>
              </a:rPr>
              <a:t>More frequent updates highlighting planning progress and engagement opportunities</a:t>
            </a:r>
          </a:p>
          <a:p>
            <a:pPr marL="1502610" lvl="2" indent="-753923">
              <a:lnSpc>
                <a:spcPct val="110000"/>
              </a:lnSpc>
              <a:spcBef>
                <a:spcPts val="1649"/>
              </a:spcBef>
              <a:spcAft>
                <a:spcPts val="989"/>
              </a:spcAft>
              <a:buSzPct val="40000"/>
              <a:tabLst>
                <a:tab pos="753923" algn="l"/>
              </a:tabLst>
            </a:pPr>
            <a:r>
              <a:rPr lang="en-US" sz="3958" dirty="0">
                <a:solidFill>
                  <a:srgbClr val="0E5C68"/>
                </a:solidFill>
              </a:rPr>
              <a:t>Improved visual design with a clean, interactive, and mobile-friendly layout</a:t>
            </a:r>
          </a:p>
          <a:p>
            <a:pPr marL="753923" lvl="1" indent="-753923">
              <a:lnSpc>
                <a:spcPct val="110000"/>
              </a:lnSpc>
              <a:spcBef>
                <a:spcPts val="1649"/>
              </a:spcBef>
              <a:spcAft>
                <a:spcPts val="989"/>
              </a:spcAft>
              <a:buSzPct val="40000"/>
              <a:tabLst>
                <a:tab pos="753923" algn="l"/>
              </a:tabLst>
            </a:pPr>
            <a:r>
              <a:rPr lang="en-US" sz="4617" b="1" dirty="0">
                <a:solidFill>
                  <a:srgbClr val="0E5C68"/>
                </a:solidFill>
              </a:rPr>
              <a:t>Key Features</a:t>
            </a:r>
          </a:p>
          <a:p>
            <a:pPr marL="1502610" lvl="2" indent="-753923">
              <a:lnSpc>
                <a:spcPct val="110000"/>
              </a:lnSpc>
              <a:spcBef>
                <a:spcPts val="1649"/>
              </a:spcBef>
              <a:spcAft>
                <a:spcPts val="989"/>
              </a:spcAft>
              <a:buSzPct val="40000"/>
              <a:tabLst>
                <a:tab pos="753923" algn="l"/>
              </a:tabLst>
            </a:pPr>
            <a:r>
              <a:rPr lang="en-US" sz="3958" dirty="0">
                <a:solidFill>
                  <a:srgbClr val="0E5C68"/>
                </a:solidFill>
              </a:rPr>
              <a:t>Background &amp; Key Documents: Clear overview of RFPG goals and planning objectives</a:t>
            </a:r>
          </a:p>
          <a:p>
            <a:pPr marL="1502610" lvl="2" indent="-753923">
              <a:lnSpc>
                <a:spcPct val="110000"/>
              </a:lnSpc>
              <a:spcBef>
                <a:spcPts val="1649"/>
              </a:spcBef>
              <a:spcAft>
                <a:spcPts val="989"/>
              </a:spcAft>
              <a:buSzPct val="40000"/>
              <a:tabLst>
                <a:tab pos="753923" algn="l"/>
              </a:tabLst>
            </a:pPr>
            <a:r>
              <a:rPr lang="en-US" sz="3958" dirty="0">
                <a:solidFill>
                  <a:srgbClr val="0E5C68"/>
                </a:solidFill>
              </a:rPr>
              <a:t>Meeting Information: Easy access to agendas, minutes, and upcoming events</a:t>
            </a:r>
          </a:p>
          <a:p>
            <a:pPr marL="1502610" lvl="2" indent="-753923">
              <a:lnSpc>
                <a:spcPct val="110000"/>
              </a:lnSpc>
              <a:spcBef>
                <a:spcPts val="1649"/>
              </a:spcBef>
              <a:spcAft>
                <a:spcPts val="989"/>
              </a:spcAft>
              <a:buSzPct val="40000"/>
              <a:tabLst>
                <a:tab pos="753923" algn="l"/>
              </a:tabLst>
            </a:pPr>
            <a:r>
              <a:rPr lang="en-US" sz="3958" dirty="0">
                <a:solidFill>
                  <a:srgbClr val="0E5C68"/>
                </a:solidFill>
              </a:rPr>
              <a:t>Technical Resources: Amended Regional Flood Plan, appendices, and technical memoranda</a:t>
            </a:r>
          </a:p>
          <a:p>
            <a:pPr marL="1502610" lvl="2" indent="-753923">
              <a:lnSpc>
                <a:spcPct val="110000"/>
              </a:lnSpc>
              <a:spcBef>
                <a:spcPts val="1649"/>
              </a:spcBef>
              <a:spcAft>
                <a:spcPts val="989"/>
              </a:spcAft>
              <a:buSzPct val="40000"/>
              <a:tabLst>
                <a:tab pos="753923" algn="l"/>
              </a:tabLst>
            </a:pPr>
            <a:r>
              <a:rPr lang="en-US" sz="3958" dirty="0">
                <a:solidFill>
                  <a:srgbClr val="0E5C68"/>
                </a:solidFill>
              </a:rPr>
              <a:t>Interactive Tools: Visually engaging </a:t>
            </a:r>
            <a:r>
              <a:rPr lang="en-US" sz="3958" dirty="0" err="1">
                <a:solidFill>
                  <a:srgbClr val="0E5C68"/>
                </a:solidFill>
              </a:rPr>
              <a:t>StoryMap</a:t>
            </a:r>
            <a:r>
              <a:rPr lang="en-US" sz="3958" dirty="0">
                <a:solidFill>
                  <a:srgbClr val="0E5C68"/>
                </a:solidFill>
              </a:rPr>
              <a:t> with chapter-by-chapter summaries</a:t>
            </a:r>
          </a:p>
          <a:p>
            <a:pPr marL="1502610" lvl="2" indent="-753923">
              <a:lnSpc>
                <a:spcPct val="110000"/>
              </a:lnSpc>
              <a:spcBef>
                <a:spcPts val="1649"/>
              </a:spcBef>
              <a:spcAft>
                <a:spcPts val="989"/>
              </a:spcAft>
              <a:buSzPct val="40000"/>
              <a:tabLst>
                <a:tab pos="753923" algn="l"/>
              </a:tabLst>
            </a:pPr>
            <a:r>
              <a:rPr lang="en-US" sz="3958" dirty="0">
                <a:solidFill>
                  <a:srgbClr val="0E5C68"/>
                </a:solidFill>
              </a:rPr>
              <a:t>Public Engagement: Comment portal and email sign-up for timely updates</a:t>
            </a:r>
          </a:p>
          <a:p>
            <a:pPr marL="1502610" lvl="2" indent="-753923">
              <a:lnSpc>
                <a:spcPct val="110000"/>
              </a:lnSpc>
              <a:spcBef>
                <a:spcPts val="1649"/>
              </a:spcBef>
              <a:spcAft>
                <a:spcPts val="989"/>
              </a:spcAft>
              <a:buSzPct val="40000"/>
              <a:tabLst>
                <a:tab pos="753923" algn="l"/>
              </a:tabLst>
            </a:pPr>
            <a:r>
              <a:rPr lang="en-US" sz="3958" dirty="0">
                <a:solidFill>
                  <a:srgbClr val="0E5C68"/>
                </a:solidFill>
              </a:rPr>
              <a:t>FAQs: Streamlined answers to common questions</a:t>
            </a:r>
          </a:p>
        </p:txBody>
      </p:sp>
      <p:sp>
        <p:nvSpPr>
          <p:cNvPr id="6" name="Title 5">
            <a:extLst>
              <a:ext uri="{FF2B5EF4-FFF2-40B4-BE49-F238E27FC236}">
                <a16:creationId xmlns:a16="http://schemas.microsoft.com/office/drawing/2014/main" id="{2197CFCA-0B25-2BA0-B432-E596C1F6694E}"/>
              </a:ext>
            </a:extLst>
          </p:cNvPr>
          <p:cNvSpPr>
            <a:spLocks noGrp="1"/>
          </p:cNvSpPr>
          <p:nvPr>
            <p:ph type="title"/>
          </p:nvPr>
        </p:nvSpPr>
        <p:spPr>
          <a:xfrm>
            <a:off x="623420" y="602474"/>
            <a:ext cx="17339786" cy="2309552"/>
          </a:xfrm>
        </p:spPr>
        <p:txBody>
          <a:bodyPr>
            <a:normAutofit/>
          </a:bodyPr>
          <a:lstStyle/>
          <a:p>
            <a:r>
              <a:rPr lang="en-US" dirty="0"/>
              <a:t>Website Updates</a:t>
            </a:r>
          </a:p>
        </p:txBody>
      </p:sp>
      <p:sp>
        <p:nvSpPr>
          <p:cNvPr id="10" name="Text Placeholder 1">
            <a:extLst>
              <a:ext uri="{FF2B5EF4-FFF2-40B4-BE49-F238E27FC236}">
                <a16:creationId xmlns:a16="http://schemas.microsoft.com/office/drawing/2014/main" id="{CD2ABF5B-42BA-16F1-7002-C95C822FC786}"/>
              </a:ext>
            </a:extLst>
          </p:cNvPr>
          <p:cNvSpPr txBox="1">
            <a:spLocks/>
          </p:cNvSpPr>
          <p:nvPr/>
        </p:nvSpPr>
        <p:spPr>
          <a:xfrm>
            <a:off x="10052050" y="2912026"/>
            <a:ext cx="8839370" cy="957776"/>
          </a:xfrm>
          <a:prstGeom prst="rect">
            <a:avLst/>
          </a:prstGeom>
        </p:spPr>
        <p:txBody>
          <a:bodyPr vert="horz" lIns="150781" tIns="75390" rIns="150781" bIns="7539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rgbClr val="3A9C8C"/>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rgbClr val="568A8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rgbClr val="2E4E56"/>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tabLst>
                <a:tab pos="1828800" algn="l"/>
              </a:tabLst>
              <a:defRPr sz="1600" b="1" kern="1200">
                <a:solidFill>
                  <a:srgbClr val="3A95AA"/>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a:pPr>
            <a:endParaRPr kumimoji="0" lang="en-US" sz="4617" b="1" i="0" u="none" strike="noStrike" kern="1200" cap="none" spc="0" normalizeH="0" baseline="0" noProof="0" dirty="0">
              <a:ln>
                <a:noFill/>
              </a:ln>
              <a:solidFill>
                <a:prstClr val="white"/>
              </a:solidFill>
              <a:effectLst/>
              <a:uLnTx/>
              <a:uFillTx/>
              <a:latin typeface="Abadi"/>
              <a:ea typeface="+mn-ea"/>
              <a:cs typeface="+mn-cs"/>
            </a:endParaRPr>
          </a:p>
        </p:txBody>
      </p:sp>
    </p:spTree>
    <p:extLst>
      <p:ext uri="{BB962C8B-B14F-4D97-AF65-F5344CB8AC3E}">
        <p14:creationId xmlns:p14="http://schemas.microsoft.com/office/powerpoint/2010/main" val="576743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BB5EB2-7A06-4F81-B5FD-8A65385B928E}"/>
              </a:ext>
            </a:extLst>
          </p:cNvPr>
          <p:cNvSpPr/>
          <p:nvPr/>
        </p:nvSpPr>
        <p:spPr>
          <a:xfrm>
            <a:off x="623419" y="2280365"/>
            <a:ext cx="18268001" cy="693575"/>
          </a:xfrm>
          <a:prstGeom prst="rect">
            <a:avLst/>
          </a:prstGeom>
          <a:solidFill>
            <a:srgbClr val="3A9C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endParaRPr kumimoji="0" lang="en-US" sz="2968" b="0" i="0" u="none" strike="noStrike" kern="1200" cap="none" spc="0" normalizeH="0" baseline="0" noProof="0">
              <a:ln>
                <a:noFill/>
              </a:ln>
              <a:solidFill>
                <a:prstClr val="white"/>
              </a:solidFill>
              <a:effectLst/>
              <a:uLnTx/>
              <a:uFillTx/>
              <a:latin typeface="Abadi"/>
              <a:ea typeface="+mn-ea"/>
              <a:cs typeface="+mn-cs"/>
            </a:endParaRPr>
          </a:p>
        </p:txBody>
      </p:sp>
      <p:sp>
        <p:nvSpPr>
          <p:cNvPr id="3" name="Content Placeholder 2">
            <a:extLst>
              <a:ext uri="{FF2B5EF4-FFF2-40B4-BE49-F238E27FC236}">
                <a16:creationId xmlns:a16="http://schemas.microsoft.com/office/drawing/2014/main" id="{20F28023-2366-45EC-9945-20E8D31FA843}"/>
              </a:ext>
            </a:extLst>
          </p:cNvPr>
          <p:cNvSpPr>
            <a:spLocks noGrp="1"/>
          </p:cNvSpPr>
          <p:nvPr>
            <p:ph sz="half" idx="2"/>
          </p:nvPr>
        </p:nvSpPr>
        <p:spPr>
          <a:xfrm>
            <a:off x="623419" y="2973941"/>
            <a:ext cx="18268001" cy="8057257"/>
          </a:xfrm>
        </p:spPr>
        <p:txBody>
          <a:bodyPr>
            <a:normAutofit fontScale="92500" lnSpcReduction="10000"/>
          </a:bodyPr>
          <a:lstStyle/>
          <a:p>
            <a:pPr marL="753923" lvl="1" indent="-753923">
              <a:lnSpc>
                <a:spcPct val="100000"/>
              </a:lnSpc>
              <a:spcBef>
                <a:spcPts val="1649"/>
              </a:spcBef>
              <a:spcAft>
                <a:spcPts val="989"/>
              </a:spcAft>
              <a:buSzPct val="40000"/>
              <a:tabLst>
                <a:tab pos="753923" algn="l"/>
              </a:tabLst>
            </a:pPr>
            <a:r>
              <a:rPr lang="en-US" sz="4287" b="1" dirty="0">
                <a:solidFill>
                  <a:srgbClr val="0E5C68"/>
                </a:solidFill>
              </a:rPr>
              <a:t>Purpose</a:t>
            </a:r>
          </a:p>
          <a:p>
            <a:pPr marL="1502610" lvl="2" indent="-753923">
              <a:lnSpc>
                <a:spcPct val="100000"/>
              </a:lnSpc>
              <a:spcBef>
                <a:spcPts val="1649"/>
              </a:spcBef>
              <a:spcAft>
                <a:spcPts val="989"/>
              </a:spcAft>
              <a:buSzPct val="40000"/>
              <a:tabLst>
                <a:tab pos="753923" algn="l"/>
              </a:tabLst>
            </a:pPr>
            <a:r>
              <a:rPr lang="en-US" sz="3628" dirty="0">
                <a:solidFill>
                  <a:srgbClr val="0E5C68"/>
                </a:solidFill>
              </a:rPr>
              <a:t>Provide a clear, consistent strategy to engage the public and stakeholders in the second planning cycle—reinforcing what worked, addressing gaps, and aligning with TWDB guidance and best practices.</a:t>
            </a:r>
          </a:p>
          <a:p>
            <a:pPr marL="753923" lvl="1" indent="-753923">
              <a:lnSpc>
                <a:spcPct val="100000"/>
              </a:lnSpc>
              <a:spcBef>
                <a:spcPts val="1649"/>
              </a:spcBef>
              <a:spcAft>
                <a:spcPts val="989"/>
              </a:spcAft>
              <a:buSzPct val="40000"/>
              <a:tabLst>
                <a:tab pos="753923" algn="l"/>
              </a:tabLst>
            </a:pPr>
            <a:r>
              <a:rPr lang="en-US" sz="4287" b="1" dirty="0">
                <a:solidFill>
                  <a:srgbClr val="0E5C68"/>
                </a:solidFill>
              </a:rPr>
              <a:t>Key Goals</a:t>
            </a:r>
          </a:p>
          <a:p>
            <a:pPr marL="1502610" lvl="2" indent="-753923">
              <a:lnSpc>
                <a:spcPct val="100000"/>
              </a:lnSpc>
              <a:spcBef>
                <a:spcPts val="1649"/>
              </a:spcBef>
              <a:spcAft>
                <a:spcPts val="989"/>
              </a:spcAft>
              <a:buSzPct val="40000"/>
              <a:tabLst>
                <a:tab pos="753923" algn="l"/>
              </a:tabLst>
            </a:pPr>
            <a:r>
              <a:rPr lang="en-US" sz="3628" dirty="0">
                <a:solidFill>
                  <a:srgbClr val="0E5C68"/>
                </a:solidFill>
              </a:rPr>
              <a:t>Build on first-cycle successes while refining outreach strategies</a:t>
            </a:r>
          </a:p>
          <a:p>
            <a:pPr marL="1502610" lvl="2" indent="-753923">
              <a:lnSpc>
                <a:spcPct val="100000"/>
              </a:lnSpc>
              <a:spcBef>
                <a:spcPts val="1649"/>
              </a:spcBef>
              <a:spcAft>
                <a:spcPts val="989"/>
              </a:spcAft>
              <a:buSzPct val="40000"/>
              <a:tabLst>
                <a:tab pos="753923" algn="l"/>
              </a:tabLst>
            </a:pPr>
            <a:r>
              <a:rPr lang="en-US" sz="3628" dirty="0">
                <a:solidFill>
                  <a:srgbClr val="0E5C68"/>
                </a:solidFill>
              </a:rPr>
              <a:t>Use varied tools to support evolving stakeholder needs</a:t>
            </a:r>
          </a:p>
          <a:p>
            <a:pPr marL="1502610" lvl="2" indent="-753923">
              <a:lnSpc>
                <a:spcPct val="100000"/>
              </a:lnSpc>
              <a:spcBef>
                <a:spcPts val="1649"/>
              </a:spcBef>
              <a:spcAft>
                <a:spcPts val="989"/>
              </a:spcAft>
              <a:buSzPct val="40000"/>
              <a:tabLst>
                <a:tab pos="753923" algn="l"/>
              </a:tabLst>
            </a:pPr>
            <a:r>
              <a:rPr lang="en-US" sz="3628" dirty="0">
                <a:solidFill>
                  <a:srgbClr val="0E5C68"/>
                </a:solidFill>
              </a:rPr>
              <a:t>Communicate clearly and consistently across all platforms</a:t>
            </a:r>
          </a:p>
          <a:p>
            <a:pPr marL="1502610" lvl="2" indent="-753923">
              <a:lnSpc>
                <a:spcPct val="100000"/>
              </a:lnSpc>
              <a:spcBef>
                <a:spcPts val="1649"/>
              </a:spcBef>
              <a:spcAft>
                <a:spcPts val="989"/>
              </a:spcAft>
              <a:buSzPct val="40000"/>
              <a:tabLst>
                <a:tab pos="753923" algn="l"/>
              </a:tabLst>
            </a:pPr>
            <a:r>
              <a:rPr lang="en-US" sz="3628" dirty="0">
                <a:solidFill>
                  <a:srgbClr val="0E5C68"/>
                </a:solidFill>
              </a:rPr>
              <a:t>Increase awareness of RFPG efforts and flood risk reduction</a:t>
            </a:r>
          </a:p>
          <a:p>
            <a:pPr marL="1502610" lvl="2" indent="-753923">
              <a:lnSpc>
                <a:spcPct val="100000"/>
              </a:lnSpc>
              <a:spcBef>
                <a:spcPts val="1649"/>
              </a:spcBef>
              <a:spcAft>
                <a:spcPts val="989"/>
              </a:spcAft>
              <a:buSzPct val="40000"/>
              <a:tabLst>
                <a:tab pos="753923" algn="l"/>
              </a:tabLst>
            </a:pPr>
            <a:r>
              <a:rPr lang="en-US" sz="3628" dirty="0">
                <a:solidFill>
                  <a:srgbClr val="0E5C68"/>
                </a:solidFill>
              </a:rPr>
              <a:t>Offer inclusive, accessible opportunities for public input</a:t>
            </a:r>
          </a:p>
          <a:p>
            <a:pPr marL="1502610" lvl="2" indent="-753923">
              <a:lnSpc>
                <a:spcPct val="100000"/>
              </a:lnSpc>
              <a:spcBef>
                <a:spcPts val="1649"/>
              </a:spcBef>
              <a:spcAft>
                <a:spcPts val="989"/>
              </a:spcAft>
              <a:buSzPct val="40000"/>
              <a:tabLst>
                <a:tab pos="753923" algn="l"/>
              </a:tabLst>
            </a:pPr>
            <a:r>
              <a:rPr lang="en-US" sz="3628" dirty="0">
                <a:solidFill>
                  <a:srgbClr val="0E5C68"/>
                </a:solidFill>
              </a:rPr>
              <a:t>Track engagement to support continuous improvement</a:t>
            </a:r>
          </a:p>
        </p:txBody>
      </p:sp>
      <p:sp>
        <p:nvSpPr>
          <p:cNvPr id="6" name="Title 5">
            <a:extLst>
              <a:ext uri="{FF2B5EF4-FFF2-40B4-BE49-F238E27FC236}">
                <a16:creationId xmlns:a16="http://schemas.microsoft.com/office/drawing/2014/main" id="{EC2AAAB1-8A35-4236-8531-4EF7373AB139}"/>
              </a:ext>
            </a:extLst>
          </p:cNvPr>
          <p:cNvSpPr>
            <a:spLocks noGrp="1"/>
          </p:cNvSpPr>
          <p:nvPr>
            <p:ph type="title"/>
          </p:nvPr>
        </p:nvSpPr>
        <p:spPr>
          <a:xfrm>
            <a:off x="623420" y="602474"/>
            <a:ext cx="17339786" cy="2309552"/>
          </a:xfrm>
        </p:spPr>
        <p:txBody>
          <a:bodyPr>
            <a:normAutofit/>
          </a:bodyPr>
          <a:lstStyle/>
          <a:p>
            <a:r>
              <a:rPr lang="en-US" dirty="0"/>
              <a:t>Communications Plan Goals</a:t>
            </a:r>
          </a:p>
        </p:txBody>
      </p:sp>
      <p:sp>
        <p:nvSpPr>
          <p:cNvPr id="10" name="Text Placeholder 1">
            <a:extLst>
              <a:ext uri="{FF2B5EF4-FFF2-40B4-BE49-F238E27FC236}">
                <a16:creationId xmlns:a16="http://schemas.microsoft.com/office/drawing/2014/main" id="{82684301-4C8C-43A6-A1D6-7071A4F243F7}"/>
              </a:ext>
            </a:extLst>
          </p:cNvPr>
          <p:cNvSpPr txBox="1">
            <a:spLocks/>
          </p:cNvSpPr>
          <p:nvPr/>
        </p:nvSpPr>
        <p:spPr>
          <a:xfrm>
            <a:off x="10052050" y="2912026"/>
            <a:ext cx="8839370" cy="957776"/>
          </a:xfrm>
          <a:prstGeom prst="rect">
            <a:avLst/>
          </a:prstGeom>
        </p:spPr>
        <p:txBody>
          <a:bodyPr vert="horz" lIns="150781" tIns="75390" rIns="150781" bIns="7539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rgbClr val="3A9C8C"/>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rgbClr val="568A8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rgbClr val="2E4E56"/>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tabLst>
                <a:tab pos="1828800" algn="l"/>
              </a:tabLst>
              <a:defRPr sz="1600" b="1" kern="1200">
                <a:solidFill>
                  <a:srgbClr val="3A95AA"/>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a:pPr>
            <a:endParaRPr kumimoji="0" lang="en-US" sz="4617" b="1" i="0" u="none" strike="noStrike" kern="1200" cap="none" spc="0" normalizeH="0" baseline="0" noProof="0" dirty="0">
              <a:ln>
                <a:noFill/>
              </a:ln>
              <a:solidFill>
                <a:prstClr val="white"/>
              </a:solidFill>
              <a:effectLst/>
              <a:uLnTx/>
              <a:uFillTx/>
              <a:latin typeface="Abadi"/>
              <a:ea typeface="+mn-ea"/>
              <a:cs typeface="+mn-cs"/>
            </a:endParaRPr>
          </a:p>
        </p:txBody>
      </p:sp>
    </p:spTree>
    <p:extLst>
      <p:ext uri="{BB962C8B-B14F-4D97-AF65-F5344CB8AC3E}">
        <p14:creationId xmlns:p14="http://schemas.microsoft.com/office/powerpoint/2010/main" val="2512961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8D5C3-A5F8-286F-DCF6-15F41AD6944A}"/>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D6627DDF-A24A-CB81-C5A8-F102FF0F7B58}"/>
              </a:ext>
            </a:extLst>
          </p:cNvPr>
          <p:cNvGrpSpPr/>
          <p:nvPr/>
        </p:nvGrpSpPr>
        <p:grpSpPr>
          <a:xfrm>
            <a:off x="0" y="635"/>
            <a:ext cx="20104100" cy="11308715"/>
            <a:chOff x="0" y="0"/>
            <a:chExt cx="20104100" cy="11308715"/>
          </a:xfrm>
        </p:grpSpPr>
        <p:pic>
          <p:nvPicPr>
            <p:cNvPr id="3" name="object 3">
              <a:extLst>
                <a:ext uri="{FF2B5EF4-FFF2-40B4-BE49-F238E27FC236}">
                  <a16:creationId xmlns:a16="http://schemas.microsoft.com/office/drawing/2014/main" id="{633D689E-B96F-76F5-7E19-DA2D0C521DA9}"/>
                </a:ext>
              </a:extLst>
            </p:cNvPr>
            <p:cNvPicPr/>
            <p:nvPr/>
          </p:nvPicPr>
          <p:blipFill>
            <a:blip r:embed="rId3" cstate="print"/>
            <a:stretch>
              <a:fillRect/>
            </a:stretch>
          </p:blipFill>
          <p:spPr>
            <a:xfrm>
              <a:off x="0" y="0"/>
              <a:ext cx="20104099" cy="11308556"/>
            </a:xfrm>
            <a:prstGeom prst="rect">
              <a:avLst/>
            </a:prstGeom>
          </p:spPr>
        </p:pic>
        <p:sp>
          <p:nvSpPr>
            <p:cNvPr id="4" name="object 4">
              <a:extLst>
                <a:ext uri="{FF2B5EF4-FFF2-40B4-BE49-F238E27FC236}">
                  <a16:creationId xmlns:a16="http://schemas.microsoft.com/office/drawing/2014/main" id="{6AD37A33-A1EA-6A09-A573-792D8A895443}"/>
                </a:ext>
              </a:extLst>
            </p:cNvPr>
            <p:cNvSpPr/>
            <p:nvPr/>
          </p:nvSpPr>
          <p:spPr>
            <a:xfrm>
              <a:off x="832435" y="3115088"/>
              <a:ext cx="9911080" cy="7084059"/>
            </a:xfrm>
            <a:custGeom>
              <a:avLst/>
              <a:gdLst/>
              <a:ahLst/>
              <a:cxnLst/>
              <a:rect l="l" t="t" r="r" b="b"/>
              <a:pathLst>
                <a:path w="9911080" h="7084059">
                  <a:moveTo>
                    <a:pt x="9910692" y="0"/>
                  </a:moveTo>
                  <a:lnTo>
                    <a:pt x="0" y="0"/>
                  </a:lnTo>
                  <a:lnTo>
                    <a:pt x="0" y="7083553"/>
                  </a:lnTo>
                  <a:lnTo>
                    <a:pt x="932767" y="7083553"/>
                  </a:lnTo>
                </a:path>
              </a:pathLst>
            </a:custGeom>
            <a:ln w="31412">
              <a:solidFill>
                <a:srgbClr val="EF6724"/>
              </a:solidFill>
            </a:ln>
          </p:spPr>
          <p:txBody>
            <a:bodyPr wrap="square" lIns="0" tIns="0" rIns="0" bIns="0" rtlCol="0"/>
            <a:lstStyle/>
            <a:p>
              <a:endParaRPr/>
            </a:p>
          </p:txBody>
        </p:sp>
        <p:sp>
          <p:nvSpPr>
            <p:cNvPr id="5" name="object 5">
              <a:extLst>
                <a:ext uri="{FF2B5EF4-FFF2-40B4-BE49-F238E27FC236}">
                  <a16:creationId xmlns:a16="http://schemas.microsoft.com/office/drawing/2014/main" id="{03652FED-D128-AB76-4111-BB6A55500AB3}"/>
                </a:ext>
              </a:extLst>
            </p:cNvPr>
            <p:cNvSpPr/>
            <p:nvPr/>
          </p:nvSpPr>
          <p:spPr>
            <a:xfrm>
              <a:off x="1715046" y="10079912"/>
              <a:ext cx="128270" cy="237490"/>
            </a:xfrm>
            <a:custGeom>
              <a:avLst/>
              <a:gdLst/>
              <a:ahLst/>
              <a:cxnLst/>
              <a:rect l="l" t="t" r="r" b="b"/>
              <a:pathLst>
                <a:path w="128269" h="237490">
                  <a:moveTo>
                    <a:pt x="0" y="0"/>
                  </a:moveTo>
                  <a:lnTo>
                    <a:pt x="0" y="237458"/>
                  </a:lnTo>
                  <a:lnTo>
                    <a:pt x="127702" y="118729"/>
                  </a:lnTo>
                  <a:lnTo>
                    <a:pt x="0" y="0"/>
                  </a:lnTo>
                  <a:close/>
                </a:path>
              </a:pathLst>
            </a:custGeom>
            <a:solidFill>
              <a:srgbClr val="EF6724"/>
            </a:solidFill>
          </p:spPr>
          <p:txBody>
            <a:bodyPr wrap="square" lIns="0" tIns="0" rIns="0" bIns="0" rtlCol="0"/>
            <a:lstStyle/>
            <a:p>
              <a:endParaRPr/>
            </a:p>
          </p:txBody>
        </p:sp>
      </p:grpSp>
      <p:sp>
        <p:nvSpPr>
          <p:cNvPr id="9" name="Title 1">
            <a:extLst>
              <a:ext uri="{FF2B5EF4-FFF2-40B4-BE49-F238E27FC236}">
                <a16:creationId xmlns:a16="http://schemas.microsoft.com/office/drawing/2014/main" id="{65520C39-4524-9601-D04A-CD1109EB4F3E}"/>
              </a:ext>
            </a:extLst>
          </p:cNvPr>
          <p:cNvSpPr txBox="1">
            <a:spLocks/>
          </p:cNvSpPr>
          <p:nvPr/>
        </p:nvSpPr>
        <p:spPr>
          <a:xfrm>
            <a:off x="1136649" y="3292475"/>
            <a:ext cx="18618798" cy="3198941"/>
          </a:xfrm>
          <a:prstGeom prst="rect">
            <a:avLst/>
          </a:prstGeom>
        </p:spPr>
        <p:txBody>
          <a:bodyPr wrap="square" lIns="0" tIns="0" rIns="0" bIns="0">
            <a:normAutofit fontScale="25000" lnSpcReduction="20000"/>
          </a:bodyPr>
          <a:lstStyle>
            <a:lvl1pPr>
              <a:defRPr sz="4850" b="1" i="0">
                <a:solidFill>
                  <a:srgbClr val="002F56"/>
                </a:solidFill>
                <a:latin typeface="Arial"/>
                <a:ea typeface="+mj-ea"/>
                <a:cs typeface="Arial"/>
              </a:defRPr>
            </a:lvl1pPr>
          </a:lstStyle>
          <a:p>
            <a:pPr marL="12700" marR="0" lvl="0" indent="0" defTabSz="914400" eaLnBrk="1" fontAlgn="auto" latinLnBrk="0" hangingPunct="1">
              <a:lnSpc>
                <a:spcPct val="100000"/>
              </a:lnSpc>
              <a:spcBef>
                <a:spcPts val="115"/>
              </a:spcBef>
              <a:spcAft>
                <a:spcPts val="0"/>
              </a:spcAft>
              <a:buClrTx/>
              <a:buSzTx/>
              <a:buFontTx/>
              <a:buNone/>
              <a:tabLst/>
              <a:defRPr/>
            </a:pPr>
            <a:r>
              <a:rPr kumimoji="0" lang="en-US" sz="19200" i="0" u="none" strike="noStrike" kern="0" cap="none" spc="-10" normalizeH="0" baseline="0" noProof="0" dirty="0">
                <a:ln>
                  <a:noFill/>
                </a:ln>
                <a:solidFill>
                  <a:srgbClr val="FFFFFF"/>
                </a:solidFill>
                <a:effectLst/>
                <a:uLnTx/>
                <a:uFillTx/>
              </a:rPr>
              <a:t>ITEM 11</a:t>
            </a:r>
            <a:br>
              <a:rPr kumimoji="0" lang="en-US" sz="21600" i="0" u="none" strike="noStrike" kern="0" cap="none" spc="-10" normalizeH="0" baseline="0" noProof="0" dirty="0">
                <a:ln>
                  <a:noFill/>
                </a:ln>
                <a:solidFill>
                  <a:srgbClr val="FFFFFF"/>
                </a:solidFill>
                <a:effectLst/>
                <a:uLnTx/>
                <a:uFillTx/>
              </a:rPr>
            </a:br>
            <a:br>
              <a:rPr kumimoji="0" lang="en-US" sz="21600" i="0" u="none" strike="noStrike" kern="0" cap="none" spc="-10" normalizeH="0" baseline="0" noProof="0" dirty="0">
                <a:ln>
                  <a:noFill/>
                </a:ln>
                <a:solidFill>
                  <a:srgbClr val="FFFFFF"/>
                </a:solidFill>
                <a:effectLst/>
                <a:uLnTx/>
                <a:uFillTx/>
              </a:rPr>
            </a:br>
            <a:r>
              <a:rPr lang="en-US" sz="21600" dirty="0">
                <a:solidFill>
                  <a:schemeClr val="bg1"/>
                </a:solidFill>
                <a:latin typeface="Arial" panose="020B0604020202020204" pitchFamily="34" charset="0"/>
                <a:cs typeface="Arial" panose="020B0604020202020204" pitchFamily="34" charset="0"/>
              </a:rPr>
              <a:t>Update from the SJRFPG Technical Consultant on the 2028 Planning Cycle including discussion and possible action to approve Task 2B methodology for defining future conditions flood risk</a:t>
            </a:r>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D05BAC7A-3BBA-C81C-59A2-31EDCE93641C}"/>
              </a:ext>
            </a:extLst>
          </p:cNvPr>
          <p:cNvPicPr>
            <a:picLocks noChangeAspect="1"/>
          </p:cNvPicPr>
          <p:nvPr/>
        </p:nvPicPr>
        <p:blipFill>
          <a:blip r:embed="rId4"/>
          <a:stretch>
            <a:fillRect/>
          </a:stretch>
        </p:blipFill>
        <p:spPr>
          <a:xfrm>
            <a:off x="1965469" y="9727148"/>
            <a:ext cx="3050568" cy="669968"/>
          </a:xfrm>
          <a:prstGeom prst="rect">
            <a:avLst/>
          </a:prstGeom>
        </p:spPr>
      </p:pic>
    </p:spTree>
    <p:extLst>
      <p:ext uri="{BB962C8B-B14F-4D97-AF65-F5344CB8AC3E}">
        <p14:creationId xmlns:p14="http://schemas.microsoft.com/office/powerpoint/2010/main" val="17796856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EBC56C0-6670-40FC-AC08-7BD4C1A22310}"/>
              </a:ext>
            </a:extLst>
          </p:cNvPr>
          <p:cNvSpPr>
            <a:spLocks noGrp="1"/>
          </p:cNvSpPr>
          <p:nvPr>
            <p:ph type="ctrTitle"/>
          </p:nvPr>
        </p:nvSpPr>
        <p:spPr/>
        <p:txBody>
          <a:bodyPr>
            <a:normAutofit/>
          </a:bodyPr>
          <a:lstStyle/>
          <a:p>
            <a:r>
              <a:rPr lang="en-US" dirty="0"/>
              <a:t>Technical Consultant Update </a:t>
            </a:r>
          </a:p>
        </p:txBody>
      </p:sp>
      <p:sp>
        <p:nvSpPr>
          <p:cNvPr id="10" name="Content Placeholder 9">
            <a:extLst>
              <a:ext uri="{FF2B5EF4-FFF2-40B4-BE49-F238E27FC236}">
                <a16:creationId xmlns:a16="http://schemas.microsoft.com/office/drawing/2014/main" id="{D408BDD9-8EE6-4639-A4DF-2E6627076560}"/>
              </a:ext>
            </a:extLst>
          </p:cNvPr>
          <p:cNvSpPr>
            <a:spLocks noGrp="1"/>
          </p:cNvSpPr>
          <p:nvPr>
            <p:ph sz="quarter" idx="10"/>
          </p:nvPr>
        </p:nvSpPr>
        <p:spPr/>
        <p:txBody>
          <a:bodyPr/>
          <a:lstStyle/>
          <a:p>
            <a:r>
              <a:rPr lang="en-US" dirty="0">
                <a:latin typeface="Abidi"/>
              </a:rPr>
              <a:t>August 14, 2025</a:t>
            </a:r>
          </a:p>
        </p:txBody>
      </p:sp>
    </p:spTree>
    <p:extLst>
      <p:ext uri="{BB962C8B-B14F-4D97-AF65-F5344CB8AC3E}">
        <p14:creationId xmlns:p14="http://schemas.microsoft.com/office/powerpoint/2010/main" val="3231758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3E81B-E005-7BBD-7F01-FE93539A341C}"/>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D5BF4D0F-D825-07F6-4D53-C0C7AE500445}"/>
              </a:ext>
            </a:extLst>
          </p:cNvPr>
          <p:cNvSpPr>
            <a:spLocks noGrp="1"/>
          </p:cNvSpPr>
          <p:nvPr>
            <p:ph idx="1"/>
          </p:nvPr>
        </p:nvSpPr>
        <p:spPr/>
        <p:txBody>
          <a:bodyPr>
            <a:normAutofit lnSpcReduction="10000"/>
          </a:bodyPr>
          <a:lstStyle/>
          <a:p>
            <a:pPr marL="753923" indent="-753923">
              <a:spcAft>
                <a:spcPts val="1800"/>
              </a:spcAft>
              <a:buFont typeface="Arial" panose="020B0604020202020204" pitchFamily="34" charset="0"/>
              <a:buChar char="•"/>
            </a:pPr>
            <a:r>
              <a:rPr lang="en-US" dirty="0"/>
              <a:t>Task 2A – Existing Condition Flood Risk Analysis</a:t>
            </a:r>
          </a:p>
          <a:p>
            <a:pPr marL="753923" indent="-753923">
              <a:spcAft>
                <a:spcPts val="1800"/>
              </a:spcAft>
              <a:buFont typeface="Arial" panose="020B0604020202020204" pitchFamily="34" charset="0"/>
              <a:buChar char="•"/>
            </a:pPr>
            <a:r>
              <a:rPr lang="en-US" dirty="0"/>
              <a:t>Task 2B – Future Condition Flood Risk Analysis</a:t>
            </a:r>
          </a:p>
          <a:p>
            <a:pPr marL="753923" indent="-753923">
              <a:spcAft>
                <a:spcPts val="1800"/>
              </a:spcAft>
              <a:buFont typeface="Arial" panose="020B0604020202020204" pitchFamily="34" charset="0"/>
              <a:buChar char="•"/>
            </a:pPr>
            <a:r>
              <a:rPr lang="en-US" dirty="0"/>
              <a:t>Task 3B – Needs Analysis</a:t>
            </a:r>
          </a:p>
          <a:p>
            <a:pPr marL="753923" indent="-753923">
              <a:spcAft>
                <a:spcPts val="1800"/>
              </a:spcAft>
              <a:buFont typeface="Arial" panose="020B0604020202020204" pitchFamily="34" charset="0"/>
              <a:buChar char="•"/>
            </a:pPr>
            <a:r>
              <a:rPr lang="en-US" dirty="0"/>
              <a:t>BREAK</a:t>
            </a:r>
          </a:p>
          <a:p>
            <a:pPr marL="753923" indent="-753923">
              <a:spcAft>
                <a:spcPts val="1800"/>
              </a:spcAft>
              <a:buFont typeface="Arial" panose="020B0604020202020204" pitchFamily="34" charset="0"/>
              <a:buChar char="•"/>
            </a:pPr>
            <a:r>
              <a:rPr lang="en-US" dirty="0"/>
              <a:t>Task 3A – Floodplain Management Practices</a:t>
            </a:r>
          </a:p>
          <a:p>
            <a:pPr marL="753923" indent="-753923">
              <a:spcAft>
                <a:spcPts val="1800"/>
              </a:spcAft>
              <a:buFont typeface="Arial" panose="020B0604020202020204" pitchFamily="34" charset="0"/>
              <a:buChar char="•"/>
            </a:pPr>
            <a:r>
              <a:rPr lang="en-US" dirty="0"/>
              <a:t>Task 3C – Flood Mitigation and Flood Management Goals</a:t>
            </a:r>
          </a:p>
          <a:p>
            <a:pPr marL="753923" indent="-753923">
              <a:spcAft>
                <a:spcPts val="1800"/>
              </a:spcAft>
              <a:buFont typeface="Arial" panose="020B0604020202020204" pitchFamily="34" charset="0"/>
              <a:buChar char="•"/>
            </a:pPr>
            <a:r>
              <a:rPr lang="en-US" dirty="0"/>
              <a:t>Task 4C – Performance of FMEs</a:t>
            </a:r>
          </a:p>
          <a:p>
            <a:pPr marL="753923" indent="-753923">
              <a:spcAft>
                <a:spcPts val="1800"/>
              </a:spcAft>
              <a:buFont typeface="Arial" panose="020B0604020202020204" pitchFamily="34" charset="0"/>
              <a:buChar char="•"/>
            </a:pPr>
            <a:r>
              <a:rPr lang="en-US" dirty="0"/>
              <a:t>2028 Regional Flood Planning Schedule</a:t>
            </a:r>
          </a:p>
        </p:txBody>
      </p:sp>
      <p:pic>
        <p:nvPicPr>
          <p:cNvPr id="6" name="Graphic 5" descr="Exclamation mark with solid fill">
            <a:extLst>
              <a:ext uri="{FF2B5EF4-FFF2-40B4-BE49-F238E27FC236}">
                <a16:creationId xmlns:a16="http://schemas.microsoft.com/office/drawing/2014/main" id="{369B94CC-43D6-CC59-7737-7EAFAB67ED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382859" y="1760520"/>
            <a:ext cx="862801" cy="862801"/>
          </a:xfrm>
          <a:prstGeom prst="rect">
            <a:avLst/>
          </a:prstGeom>
        </p:spPr>
      </p:pic>
      <p:sp>
        <p:nvSpPr>
          <p:cNvPr id="7" name="TextBox 6">
            <a:extLst>
              <a:ext uri="{FF2B5EF4-FFF2-40B4-BE49-F238E27FC236}">
                <a16:creationId xmlns:a16="http://schemas.microsoft.com/office/drawing/2014/main" id="{D0253B01-B58E-5379-14DE-20FABAC39C50}"/>
              </a:ext>
            </a:extLst>
          </p:cNvPr>
          <p:cNvSpPr txBox="1"/>
          <p:nvPr/>
        </p:nvSpPr>
        <p:spPr>
          <a:xfrm>
            <a:off x="15948287" y="1862055"/>
            <a:ext cx="3551724" cy="1462516"/>
          </a:xfrm>
          <a:prstGeom prst="rect">
            <a:avLst/>
          </a:prstGeom>
          <a:noFill/>
        </p:spPr>
        <p:txBody>
          <a:bodyPr wrap="square" rtlCol="0">
            <a:spAutoFit/>
          </a:bodyPr>
          <a:lstStyle/>
          <a:p>
            <a:pPr marL="0" marR="0" lvl="0" indent="0" algn="l" defTabSz="753923" rtl="0" eaLnBrk="1" fontAlgn="auto" latinLnBrk="0" hangingPunct="1">
              <a:lnSpc>
                <a:spcPct val="100000"/>
              </a:lnSpc>
              <a:spcBef>
                <a:spcPts val="0"/>
              </a:spcBef>
              <a:spcAft>
                <a:spcPts val="0"/>
              </a:spcAft>
              <a:buClrTx/>
              <a:buSzTx/>
              <a:buFontTx/>
              <a:buNone/>
              <a:tabLst/>
              <a:defRPr/>
            </a:pPr>
            <a:r>
              <a:rPr kumimoji="0" lang="en-US" sz="2968" b="0" i="1" u="none" strike="noStrike" kern="1200" cap="none" spc="0" normalizeH="0" baseline="0" noProof="0" dirty="0">
                <a:ln>
                  <a:noFill/>
                </a:ln>
                <a:solidFill>
                  <a:srgbClr val="FF0000"/>
                </a:solidFill>
                <a:effectLst/>
                <a:uLnTx/>
                <a:uFillTx/>
                <a:latin typeface="Abadi"/>
                <a:ea typeface="+mn-ea"/>
                <a:cs typeface="+mn-cs"/>
              </a:rPr>
              <a:t>Red icon indicates need for action from the RFPG</a:t>
            </a:r>
          </a:p>
        </p:txBody>
      </p:sp>
      <p:pic>
        <p:nvPicPr>
          <p:cNvPr id="5" name="Graphic 4" descr="Exclamation mark with solid fill">
            <a:extLst>
              <a:ext uri="{FF2B5EF4-FFF2-40B4-BE49-F238E27FC236}">
                <a16:creationId xmlns:a16="http://schemas.microsoft.com/office/drawing/2014/main" id="{06562469-D9AC-0248-E0D0-7065C4E2C4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127339" y="3158782"/>
            <a:ext cx="862801" cy="862801"/>
          </a:xfrm>
          <a:prstGeom prst="rect">
            <a:avLst/>
          </a:prstGeom>
        </p:spPr>
      </p:pic>
    </p:spTree>
    <p:extLst>
      <p:ext uri="{BB962C8B-B14F-4D97-AF65-F5344CB8AC3E}">
        <p14:creationId xmlns:p14="http://schemas.microsoft.com/office/powerpoint/2010/main" val="2464181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F923E-548E-53DF-94C6-3F480E2C78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2777F4-7E84-D673-6D77-E6B33EFCD617}"/>
              </a:ext>
            </a:extLst>
          </p:cNvPr>
          <p:cNvSpPr>
            <a:spLocks noGrp="1"/>
          </p:cNvSpPr>
          <p:nvPr>
            <p:ph type="title"/>
          </p:nvPr>
        </p:nvSpPr>
        <p:spPr>
          <a:xfrm>
            <a:off x="706" y="1877045"/>
            <a:ext cx="20102688" cy="2588221"/>
          </a:xfrm>
        </p:spPr>
        <p:txBody>
          <a:bodyPr>
            <a:normAutofit/>
          </a:bodyPr>
          <a:lstStyle/>
          <a:p>
            <a:r>
              <a:rPr lang="en-US" sz="6600" dirty="0"/>
              <a:t>Task 2A – Existing Condition Flood Risk Analysis</a:t>
            </a:r>
          </a:p>
        </p:txBody>
      </p:sp>
    </p:spTree>
    <p:extLst>
      <p:ext uri="{BB962C8B-B14F-4D97-AF65-F5344CB8AC3E}">
        <p14:creationId xmlns:p14="http://schemas.microsoft.com/office/powerpoint/2010/main" val="3988202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C4CB7-41E7-0B76-C945-15E0899A02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5A433B-9F8F-3894-FB12-BA3FEF79FBBF}"/>
              </a:ext>
            </a:extLst>
          </p:cNvPr>
          <p:cNvSpPr>
            <a:spLocks noGrp="1"/>
          </p:cNvSpPr>
          <p:nvPr>
            <p:ph type="title"/>
          </p:nvPr>
        </p:nvSpPr>
        <p:spPr/>
        <p:txBody>
          <a:bodyPr>
            <a:normAutofit fontScale="90000"/>
          </a:bodyPr>
          <a:lstStyle/>
          <a:p>
            <a:r>
              <a:rPr lang="en-US" dirty="0"/>
              <a:t>Task </a:t>
            </a:r>
            <a:r>
              <a:rPr lang="en-US" dirty="0" err="1"/>
              <a:t>2A</a:t>
            </a:r>
            <a:r>
              <a:rPr lang="en-US" dirty="0"/>
              <a:t> – Existing Condition Flood Risk Analysis</a:t>
            </a:r>
          </a:p>
        </p:txBody>
      </p:sp>
      <p:pic>
        <p:nvPicPr>
          <p:cNvPr id="4" name="Picture 3">
            <a:extLst>
              <a:ext uri="{FF2B5EF4-FFF2-40B4-BE49-F238E27FC236}">
                <a16:creationId xmlns:a16="http://schemas.microsoft.com/office/drawing/2014/main" id="{BC79D449-BB30-2634-6F4C-1D58CE5C0B46}"/>
              </a:ext>
            </a:extLst>
          </p:cNvPr>
          <p:cNvPicPr>
            <a:picLocks noChangeAspect="1"/>
          </p:cNvPicPr>
          <p:nvPr/>
        </p:nvPicPr>
        <p:blipFill>
          <a:blip r:embed="rId3"/>
          <a:stretch>
            <a:fillRect/>
          </a:stretch>
        </p:blipFill>
        <p:spPr>
          <a:xfrm>
            <a:off x="4643303" y="1828146"/>
            <a:ext cx="13442706" cy="9319653"/>
          </a:xfrm>
          <a:prstGeom prst="rect">
            <a:avLst/>
          </a:prstGeom>
        </p:spPr>
      </p:pic>
      <p:sp>
        <p:nvSpPr>
          <p:cNvPr id="5" name="Content Placeholder 2">
            <a:extLst>
              <a:ext uri="{FF2B5EF4-FFF2-40B4-BE49-F238E27FC236}">
                <a16:creationId xmlns:a16="http://schemas.microsoft.com/office/drawing/2014/main" id="{B38C066E-A04F-44E7-82E4-131FA7FE9053}"/>
              </a:ext>
            </a:extLst>
          </p:cNvPr>
          <p:cNvSpPr txBox="1">
            <a:spLocks/>
          </p:cNvSpPr>
          <p:nvPr/>
        </p:nvSpPr>
        <p:spPr>
          <a:xfrm>
            <a:off x="1533387" y="1828146"/>
            <a:ext cx="5863455" cy="9481204"/>
          </a:xfrm>
          <a:prstGeom prst="rect">
            <a:avLst/>
          </a:prstGeom>
          <a:solidFill>
            <a:schemeClr val="bg1"/>
          </a:solidFill>
        </p:spPr>
        <p:txBody>
          <a:bodyPr vert="horz" lIns="91440" tIns="45720" rIns="91440" bIns="45720" rtlCol="0">
            <a:normAutofit/>
          </a:bodyPr>
          <a:lstStyle>
            <a:lvl1pPr marL="0" indent="0" algn="l" defTabSz="1507846" rtl="0" eaLnBrk="1" latinLnBrk="0" hangingPunct="1">
              <a:lnSpc>
                <a:spcPct val="90000"/>
              </a:lnSpc>
              <a:spcBef>
                <a:spcPts val="1649"/>
              </a:spcBef>
              <a:buFont typeface="Arial" panose="020B0604020202020204" pitchFamily="34" charset="0"/>
              <a:buNone/>
              <a:defRPr sz="4617" kern="1200">
                <a:solidFill>
                  <a:srgbClr val="09262C"/>
                </a:solidFill>
                <a:latin typeface="Trebuchet MS" panose="020B0603020202020204" pitchFamily="34" charset="0"/>
                <a:ea typeface="+mn-ea"/>
                <a:cs typeface="+mn-cs"/>
              </a:defRPr>
            </a:lvl1pPr>
            <a:lvl2pPr marL="759158" indent="-384816" algn="l" defTabSz="1507846" rtl="0" eaLnBrk="1" latinLnBrk="0" hangingPunct="1">
              <a:lnSpc>
                <a:spcPct val="90000"/>
              </a:lnSpc>
              <a:spcBef>
                <a:spcPts val="824"/>
              </a:spcBef>
              <a:buFont typeface="Arial" panose="020B0604020202020204" pitchFamily="34" charset="0"/>
              <a:buChar char="•"/>
              <a:defRPr sz="3958" kern="1200">
                <a:solidFill>
                  <a:srgbClr val="3A9C8C"/>
                </a:solidFill>
                <a:latin typeface="Trebuchet MS" panose="020B0603020202020204" pitchFamily="34" charset="0"/>
                <a:ea typeface="+mn-ea"/>
                <a:cs typeface="+mn-cs"/>
              </a:defRPr>
            </a:lvl2pPr>
            <a:lvl3pPr marL="1507846" indent="-374344" algn="l" defTabSz="1507846" rtl="0" eaLnBrk="1" latinLnBrk="0" hangingPunct="1">
              <a:lnSpc>
                <a:spcPct val="90000"/>
              </a:lnSpc>
              <a:spcBef>
                <a:spcPts val="824"/>
              </a:spcBef>
              <a:buFont typeface="Arial" panose="020B0604020202020204" pitchFamily="34" charset="0"/>
              <a:buChar char="•"/>
              <a:defRPr sz="3298" kern="1200">
                <a:solidFill>
                  <a:srgbClr val="568A81"/>
                </a:solidFill>
                <a:latin typeface="Trebuchet MS" panose="020B0603020202020204" pitchFamily="34" charset="0"/>
                <a:ea typeface="+mn-ea"/>
                <a:cs typeface="+mn-cs"/>
              </a:defRPr>
            </a:lvl3pPr>
            <a:lvl4pPr marL="2267004" indent="-384816" algn="l" defTabSz="1507846" rtl="0" eaLnBrk="1" latinLnBrk="0" hangingPunct="1">
              <a:lnSpc>
                <a:spcPct val="90000"/>
              </a:lnSpc>
              <a:spcBef>
                <a:spcPts val="824"/>
              </a:spcBef>
              <a:buFont typeface="Arial" panose="020B0604020202020204" pitchFamily="34" charset="0"/>
              <a:buChar char="•"/>
              <a:defRPr sz="2968" kern="1200">
                <a:solidFill>
                  <a:srgbClr val="2E4E56"/>
                </a:solidFill>
                <a:latin typeface="Trebuchet MS" panose="020B0603020202020204" pitchFamily="34" charset="0"/>
                <a:ea typeface="+mn-ea"/>
                <a:cs typeface="+mn-cs"/>
              </a:defRPr>
            </a:lvl4pPr>
            <a:lvl5pPr marL="3015691" indent="-374344" algn="l" defTabSz="1507846" rtl="0" eaLnBrk="1" latinLnBrk="0" hangingPunct="1">
              <a:lnSpc>
                <a:spcPct val="90000"/>
              </a:lnSpc>
              <a:spcBef>
                <a:spcPts val="824"/>
              </a:spcBef>
              <a:buFont typeface="Arial" panose="020B0604020202020204" pitchFamily="34" charset="0"/>
              <a:buChar char="•"/>
              <a:tabLst>
                <a:tab pos="3015691" algn="l"/>
              </a:tabLst>
              <a:defRPr sz="2968" kern="1200">
                <a:solidFill>
                  <a:srgbClr val="3A95AA"/>
                </a:solidFill>
                <a:latin typeface="Trebuchet MS" panose="020B0603020202020204" pitchFamily="34" charset="0"/>
                <a:ea typeface="+mn-ea"/>
                <a:cs typeface="+mn-cs"/>
              </a:defRPr>
            </a:lvl5pPr>
            <a:lvl6pPr marL="4146575"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a:lstStyle>
          <a:p>
            <a:pPr marL="0" marR="0" lvl="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09262C"/>
                </a:solidFill>
                <a:effectLst/>
                <a:uLnTx/>
                <a:uFillTx/>
                <a:latin typeface="Trebuchet MS" panose="020B0603020202020204" pitchFamily="34" charset="0"/>
                <a:ea typeface="+mn-ea"/>
                <a:cs typeface="+mn-cs"/>
              </a:rPr>
              <a:t>Second Cycle – Technical </a:t>
            </a:r>
            <a:br>
              <a:rPr kumimoji="0" lang="en-US" sz="3200" b="0" i="0" u="none" strike="noStrike" kern="1200" cap="none" spc="0" normalizeH="0" baseline="0" noProof="0" dirty="0">
                <a:ln>
                  <a:noFill/>
                </a:ln>
                <a:solidFill>
                  <a:srgbClr val="09262C"/>
                </a:solidFill>
                <a:effectLst/>
                <a:uLnTx/>
                <a:uFillTx/>
                <a:latin typeface="Trebuchet MS" panose="020B0603020202020204" pitchFamily="34" charset="0"/>
                <a:ea typeface="+mn-ea"/>
                <a:cs typeface="+mn-cs"/>
              </a:rPr>
            </a:br>
            <a:r>
              <a:rPr kumimoji="0" lang="en-US" sz="3200" b="0" i="0" u="none" strike="noStrike" kern="1200" cap="none" spc="0" normalizeH="0" baseline="0" noProof="0" dirty="0">
                <a:ln>
                  <a:noFill/>
                </a:ln>
                <a:solidFill>
                  <a:srgbClr val="09262C"/>
                </a:solidFill>
                <a:effectLst/>
                <a:uLnTx/>
                <a:uFillTx/>
                <a:latin typeface="Trebuchet MS" panose="020B0603020202020204" pitchFamily="34" charset="0"/>
                <a:ea typeface="+mn-ea"/>
                <a:cs typeface="+mn-cs"/>
              </a:rPr>
              <a:t>Consultant Recommended</a:t>
            </a:r>
          </a:p>
          <a:p>
            <a:pPr marL="914400" marR="0" lvl="0" indent="-914400" algn="l" defTabSz="1507846" rtl="0" eaLnBrk="1" fontAlgn="auto" latinLnBrk="0" hangingPunct="1">
              <a:lnSpc>
                <a:spcPct val="90000"/>
              </a:lnSpc>
              <a:spcBef>
                <a:spcPts val="1649"/>
              </a:spcBef>
              <a:spcAft>
                <a:spcPts val="0"/>
              </a:spcAft>
              <a:buClrTx/>
              <a:buSzTx/>
              <a:buFont typeface="+mj-lt"/>
              <a:buAutoNum type="arabicPeriod"/>
              <a:tabLst/>
              <a:defRPr/>
            </a:pPr>
            <a:r>
              <a:rPr kumimoji="0" lang="en-US" sz="3200" b="0" i="0" u="none" strike="noStrike" kern="1200" cap="none" spc="0" normalizeH="0" baseline="0" noProof="0" dirty="0">
                <a:ln>
                  <a:noFill/>
                </a:ln>
                <a:solidFill>
                  <a:srgbClr val="3A9C8C"/>
                </a:solidFill>
                <a:effectLst/>
                <a:uLnTx/>
                <a:uFillTx/>
                <a:latin typeface="Trebuchet MS" panose="020B0603020202020204" pitchFamily="34" charset="0"/>
                <a:ea typeface="+mn-ea"/>
                <a:cs typeface="+mn-cs"/>
              </a:rPr>
              <a:t>Community Models &amp; Maps</a:t>
            </a:r>
          </a:p>
          <a:p>
            <a:pPr marL="1216358" marR="0" lvl="1" indent="-457200" algn="l" defTabSz="1507846" rtl="0" eaLnBrk="1" fontAlgn="auto" latinLnBrk="0" hangingPunct="1">
              <a:lnSpc>
                <a:spcPct val="90000"/>
              </a:lnSpc>
              <a:spcBef>
                <a:spcPts val="824"/>
              </a:spcBef>
              <a:spcAft>
                <a:spcPts val="0"/>
              </a:spcAft>
              <a:buClrTx/>
              <a:buSzTx/>
              <a:buFont typeface="Arial" panose="020B0604020202020204" pitchFamily="34" charset="0"/>
              <a:buChar char="•"/>
              <a:tabLst/>
              <a:defRPr/>
            </a:pPr>
            <a:r>
              <a:rPr kumimoji="0" lang="en-US" sz="2541" b="0" i="0" u="none" strike="noStrike" kern="1200" cap="none" spc="0" normalizeH="0" baseline="0" noProof="0" dirty="0">
                <a:ln>
                  <a:noFill/>
                </a:ln>
                <a:solidFill>
                  <a:srgbClr val="3A9C8C"/>
                </a:solidFill>
                <a:effectLst/>
                <a:uLnTx/>
                <a:uFillTx/>
                <a:latin typeface="Trebuchet MS" panose="020B0603020202020204" pitchFamily="34" charset="0"/>
                <a:ea typeface="+mn-ea"/>
                <a:cs typeface="+mn-cs"/>
              </a:rPr>
              <a:t>Recent modeling with Atlas 14 rainfall (GLO, FIF Studies, MDPs, and </a:t>
            </a:r>
            <a:r>
              <a:rPr kumimoji="0" lang="en-US" sz="2541" b="0" i="0" u="none" strike="noStrike" kern="1200" cap="none" spc="0" normalizeH="0" baseline="0" noProof="0" dirty="0" err="1">
                <a:ln>
                  <a:noFill/>
                </a:ln>
                <a:solidFill>
                  <a:srgbClr val="3A9C8C"/>
                </a:solidFill>
                <a:effectLst/>
                <a:uLnTx/>
                <a:uFillTx/>
                <a:latin typeface="Trebuchet MS" panose="020B0603020202020204" pitchFamily="34" charset="0"/>
                <a:ea typeface="+mn-ea"/>
                <a:cs typeface="+mn-cs"/>
              </a:rPr>
              <a:t>MAAPnext</a:t>
            </a:r>
            <a:r>
              <a:rPr kumimoji="0" lang="en-US" sz="2541" b="0" i="0" u="none" strike="noStrike" kern="1200" cap="none" spc="0" normalizeH="0" baseline="0" noProof="0" dirty="0">
                <a:ln>
                  <a:noFill/>
                </a:ln>
                <a:solidFill>
                  <a:srgbClr val="3A9C8C"/>
                </a:solidFill>
                <a:effectLst/>
                <a:uLnTx/>
                <a:uFillTx/>
                <a:latin typeface="Trebuchet MS" panose="020B0603020202020204" pitchFamily="34" charset="0"/>
                <a:ea typeface="+mn-ea"/>
                <a:cs typeface="+mn-cs"/>
              </a:rPr>
              <a:t>*)</a:t>
            </a:r>
          </a:p>
          <a:p>
            <a:pPr marL="914400" marR="0" lvl="0" indent="-914400" algn="l" defTabSz="1507846" rtl="0" eaLnBrk="1" fontAlgn="auto" latinLnBrk="0" hangingPunct="1">
              <a:lnSpc>
                <a:spcPct val="90000"/>
              </a:lnSpc>
              <a:spcBef>
                <a:spcPts val="1649"/>
              </a:spcBef>
              <a:spcAft>
                <a:spcPts val="0"/>
              </a:spcAft>
              <a:buClrTx/>
              <a:buSzTx/>
              <a:buFont typeface="+mj-lt"/>
              <a:buAutoNum type="arabicPeriod"/>
              <a:tabLst/>
              <a:defRPr/>
            </a:pPr>
            <a:r>
              <a:rPr kumimoji="0" lang="en-US" sz="3200" b="0" i="0" u="none" strike="noStrike" kern="1200" cap="none" spc="0" normalizeH="0" baseline="0" noProof="0" dirty="0">
                <a:ln>
                  <a:noFill/>
                </a:ln>
                <a:solidFill>
                  <a:srgbClr val="3A9C8C"/>
                </a:solidFill>
                <a:effectLst/>
                <a:uLnTx/>
                <a:uFillTx/>
                <a:latin typeface="Trebuchet MS" panose="020B0603020202020204" pitchFamily="34" charset="0"/>
                <a:ea typeface="+mn-ea"/>
                <a:cs typeface="+mn-cs"/>
              </a:rPr>
              <a:t>2D BLE</a:t>
            </a:r>
          </a:p>
          <a:p>
            <a:pPr marL="914400" marR="0" lvl="0" indent="-914400" algn="l" defTabSz="1507846" rtl="0" eaLnBrk="1" fontAlgn="auto" latinLnBrk="0" hangingPunct="1">
              <a:lnSpc>
                <a:spcPct val="90000"/>
              </a:lnSpc>
              <a:spcBef>
                <a:spcPts val="1649"/>
              </a:spcBef>
              <a:spcAft>
                <a:spcPts val="0"/>
              </a:spcAft>
              <a:buClrTx/>
              <a:buSzTx/>
              <a:buFont typeface="+mj-lt"/>
              <a:buAutoNum type="arabicPeriod"/>
              <a:tabLst/>
              <a:defRPr/>
            </a:pPr>
            <a:r>
              <a:rPr kumimoji="0" lang="en-US" sz="3200" b="0" i="0" u="none" strike="noStrike" kern="1200" cap="none" spc="0" normalizeH="0" baseline="0" noProof="0" dirty="0">
                <a:ln>
                  <a:noFill/>
                </a:ln>
                <a:solidFill>
                  <a:srgbClr val="3A9C8C"/>
                </a:solidFill>
                <a:effectLst/>
                <a:uLnTx/>
                <a:uFillTx/>
                <a:latin typeface="Trebuchet MS" panose="020B0603020202020204" pitchFamily="34" charset="0"/>
                <a:ea typeface="+mn-ea"/>
                <a:cs typeface="+mn-cs"/>
              </a:rPr>
              <a:t>FEMA Detailed NFHL</a:t>
            </a:r>
          </a:p>
          <a:p>
            <a:pPr marL="914400" marR="0" lvl="0" indent="-914400" algn="l" defTabSz="1507846" rtl="0" eaLnBrk="1" fontAlgn="auto" latinLnBrk="0" hangingPunct="1">
              <a:lnSpc>
                <a:spcPct val="90000"/>
              </a:lnSpc>
              <a:spcBef>
                <a:spcPts val="1649"/>
              </a:spcBef>
              <a:spcAft>
                <a:spcPts val="0"/>
              </a:spcAft>
              <a:buClrTx/>
              <a:buSzTx/>
              <a:buFont typeface="+mj-lt"/>
              <a:buAutoNum type="arabicPeriod"/>
              <a:tabLst/>
              <a:defRPr/>
            </a:pPr>
            <a:r>
              <a:rPr kumimoji="0" lang="en-US" sz="3200" b="0" i="0" u="none" strike="noStrike" kern="1200" cap="none" spc="0" normalizeH="0" baseline="0" noProof="0" dirty="0">
                <a:ln>
                  <a:noFill/>
                </a:ln>
                <a:solidFill>
                  <a:srgbClr val="3A9C8C"/>
                </a:solidFill>
                <a:effectLst/>
                <a:uLnTx/>
                <a:uFillTx/>
                <a:latin typeface="Trebuchet MS" panose="020B0603020202020204" pitchFamily="34" charset="0"/>
                <a:ea typeface="+mn-ea"/>
                <a:cs typeface="+mn-cs"/>
              </a:rPr>
              <a:t>1D BLE</a:t>
            </a:r>
          </a:p>
          <a:p>
            <a:pPr marL="914400" marR="0" lvl="0" indent="-914400" algn="l" defTabSz="1507846" rtl="0" eaLnBrk="1" fontAlgn="auto" latinLnBrk="0" hangingPunct="1">
              <a:lnSpc>
                <a:spcPct val="90000"/>
              </a:lnSpc>
              <a:spcBef>
                <a:spcPts val="1649"/>
              </a:spcBef>
              <a:spcAft>
                <a:spcPts val="0"/>
              </a:spcAft>
              <a:buClrTx/>
              <a:buSzTx/>
              <a:buFont typeface="+mj-lt"/>
              <a:buAutoNum type="arabicPeriod"/>
              <a:tabLst/>
              <a:defRPr/>
            </a:pPr>
            <a:r>
              <a:rPr kumimoji="0" lang="en-US" sz="3200" b="0" i="0" u="none" strike="noStrike" kern="1200" cap="none" spc="0" normalizeH="0" baseline="0" noProof="0" dirty="0">
                <a:ln>
                  <a:noFill/>
                </a:ln>
                <a:solidFill>
                  <a:srgbClr val="3A9C8C"/>
                </a:solidFill>
                <a:effectLst/>
                <a:uLnTx/>
                <a:uFillTx/>
                <a:latin typeface="Trebuchet MS" panose="020B0603020202020204" pitchFamily="34" charset="0"/>
                <a:ea typeface="+mn-ea"/>
                <a:cs typeface="+mn-cs"/>
              </a:rPr>
              <a:t>Fathom</a:t>
            </a:r>
          </a:p>
          <a:p>
            <a:pPr marL="0" marR="0" lvl="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3A9C8C"/>
              </a:solidFill>
              <a:effectLst/>
              <a:uLnTx/>
              <a:uFillTx/>
              <a:latin typeface="Trebuchet MS" panose="020B0603020202020204" pitchFamily="34" charset="0"/>
              <a:ea typeface="+mn-ea"/>
              <a:cs typeface="+mn-cs"/>
            </a:endParaRPr>
          </a:p>
          <a:p>
            <a:pPr marL="0" marR="0" lvl="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3A9C8C"/>
                </a:solidFill>
                <a:effectLst/>
                <a:uLnTx/>
                <a:uFillTx/>
                <a:latin typeface="Trebuchet MS" panose="020B0603020202020204" pitchFamily="34" charset="0"/>
                <a:ea typeface="+mn-ea"/>
                <a:cs typeface="+mn-cs"/>
              </a:rPr>
              <a:t>*</a:t>
            </a:r>
            <a:r>
              <a:rPr kumimoji="0" lang="en-US" sz="3200" b="0" i="0" u="none" strike="noStrike" kern="1200" cap="none" spc="0" normalizeH="0" baseline="0" noProof="0" dirty="0" err="1">
                <a:ln>
                  <a:noFill/>
                </a:ln>
                <a:solidFill>
                  <a:srgbClr val="3A9C8C"/>
                </a:solidFill>
                <a:effectLst/>
                <a:uLnTx/>
                <a:uFillTx/>
                <a:latin typeface="Trebuchet MS" panose="020B0603020202020204" pitchFamily="34" charset="0"/>
                <a:ea typeface="+mn-ea"/>
                <a:cs typeface="+mn-cs"/>
              </a:rPr>
              <a:t>MAAPnext</a:t>
            </a:r>
            <a:r>
              <a:rPr kumimoji="0" lang="en-US" sz="3200" b="0" i="0" u="none" strike="noStrike" kern="1200" cap="none" spc="0" normalizeH="0" baseline="0" noProof="0" dirty="0">
                <a:ln>
                  <a:noFill/>
                </a:ln>
                <a:solidFill>
                  <a:srgbClr val="3A9C8C"/>
                </a:solidFill>
                <a:effectLst/>
                <a:uLnTx/>
                <a:uFillTx/>
                <a:latin typeface="Trebuchet MS" panose="020B0603020202020204" pitchFamily="34" charset="0"/>
                <a:ea typeface="+mn-ea"/>
                <a:cs typeface="+mn-cs"/>
              </a:rPr>
              <a:t> Update: HCFCD has approved use of </a:t>
            </a:r>
            <a:r>
              <a:rPr kumimoji="0" lang="en-US" sz="3200" b="0" i="0" u="none" strike="noStrike" kern="1200" cap="none" spc="0" normalizeH="0" baseline="0" noProof="0" dirty="0" err="1">
                <a:ln>
                  <a:noFill/>
                </a:ln>
                <a:solidFill>
                  <a:srgbClr val="3A9C8C"/>
                </a:solidFill>
                <a:effectLst/>
                <a:uLnTx/>
                <a:uFillTx/>
                <a:latin typeface="Trebuchet MS" panose="020B0603020202020204" pitchFamily="34" charset="0"/>
                <a:ea typeface="+mn-ea"/>
                <a:cs typeface="+mn-cs"/>
              </a:rPr>
              <a:t>MAAPnext</a:t>
            </a:r>
            <a:r>
              <a:rPr kumimoji="0" lang="en-US" sz="3200" b="0" i="0" u="none" strike="noStrike" kern="1200" cap="none" spc="0" normalizeH="0" baseline="0" noProof="0" dirty="0">
                <a:ln>
                  <a:noFill/>
                </a:ln>
                <a:solidFill>
                  <a:srgbClr val="3A9C8C"/>
                </a:solidFill>
                <a:effectLst/>
                <a:uLnTx/>
                <a:uFillTx/>
                <a:latin typeface="Trebuchet MS" panose="020B0603020202020204" pitchFamily="34" charset="0"/>
                <a:ea typeface="+mn-ea"/>
                <a:cs typeface="+mn-cs"/>
              </a:rPr>
              <a:t>. Caveat that mapping is not publicly posted until official release from HCFCD.</a:t>
            </a:r>
          </a:p>
          <a:p>
            <a:pPr marL="0" marR="0" lvl="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3A9C8C"/>
              </a:solidFill>
              <a:effectLst/>
              <a:uLnTx/>
              <a:uFillTx/>
              <a:latin typeface="Trebuchet MS" panose="020B0603020202020204" pitchFamily="34" charset="0"/>
              <a:ea typeface="+mn-ea"/>
              <a:cs typeface="+mn-cs"/>
            </a:endParaRPr>
          </a:p>
          <a:p>
            <a:pPr marL="753923" marR="0" lvl="0" indent="-753923" algn="l" defTabSz="1507846" rtl="0" eaLnBrk="1" fontAlgn="auto" latinLnBrk="0" hangingPunct="1">
              <a:lnSpc>
                <a:spcPct val="90000"/>
              </a:lnSpc>
              <a:spcBef>
                <a:spcPts val="1649"/>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9262C"/>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29819076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7E4B0-FD46-0A75-4853-545F88FCD8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7FEDEE-7528-7923-D60F-850BEF462FDE}"/>
              </a:ext>
            </a:extLst>
          </p:cNvPr>
          <p:cNvSpPr>
            <a:spLocks noGrp="1"/>
          </p:cNvSpPr>
          <p:nvPr>
            <p:ph type="title"/>
          </p:nvPr>
        </p:nvSpPr>
        <p:spPr/>
        <p:txBody>
          <a:bodyPr/>
          <a:lstStyle/>
          <a:p>
            <a:r>
              <a:rPr lang="en-US"/>
              <a:t>Task 2A – Upper Watershed Analysis</a:t>
            </a:r>
            <a:endParaRPr lang="en-US" dirty="0"/>
          </a:p>
        </p:txBody>
      </p:sp>
      <p:sp>
        <p:nvSpPr>
          <p:cNvPr id="6" name="Content Placeholder 2">
            <a:extLst>
              <a:ext uri="{FF2B5EF4-FFF2-40B4-BE49-F238E27FC236}">
                <a16:creationId xmlns:a16="http://schemas.microsoft.com/office/drawing/2014/main" id="{75973B2C-58B4-5BCF-0B34-D512BF9A63B5}"/>
              </a:ext>
            </a:extLst>
          </p:cNvPr>
          <p:cNvSpPr txBox="1">
            <a:spLocks/>
          </p:cNvSpPr>
          <p:nvPr/>
        </p:nvSpPr>
        <p:spPr>
          <a:xfrm>
            <a:off x="775822" y="2428770"/>
            <a:ext cx="8515136" cy="7877480"/>
          </a:xfrm>
          <a:prstGeom prst="rect">
            <a:avLst/>
          </a:prstGeom>
        </p:spPr>
        <p:txBody>
          <a:bodyPr vert="horz" lIns="91440" tIns="45720" rIns="91440" bIns="45720" rtlCol="0">
            <a:normAutofit/>
          </a:bodyPr>
          <a:lstStyle>
            <a:lvl1pPr marL="0" indent="0" algn="l" defTabSz="1507846" rtl="0" eaLnBrk="1" latinLnBrk="0" hangingPunct="1">
              <a:lnSpc>
                <a:spcPct val="90000"/>
              </a:lnSpc>
              <a:spcBef>
                <a:spcPts val="1649"/>
              </a:spcBef>
              <a:buFont typeface="Arial" panose="020B0604020202020204" pitchFamily="34" charset="0"/>
              <a:buNone/>
              <a:defRPr sz="4617" kern="1200">
                <a:solidFill>
                  <a:srgbClr val="09262C"/>
                </a:solidFill>
                <a:latin typeface="Trebuchet MS" panose="020B0603020202020204" pitchFamily="34" charset="0"/>
                <a:ea typeface="+mn-ea"/>
                <a:cs typeface="+mn-cs"/>
              </a:defRPr>
            </a:lvl1pPr>
            <a:lvl2pPr marL="759158" indent="-384816" algn="l" defTabSz="1507846" rtl="0" eaLnBrk="1" latinLnBrk="0" hangingPunct="1">
              <a:lnSpc>
                <a:spcPct val="90000"/>
              </a:lnSpc>
              <a:spcBef>
                <a:spcPts val="824"/>
              </a:spcBef>
              <a:buFont typeface="Arial" panose="020B0604020202020204" pitchFamily="34" charset="0"/>
              <a:buChar char="•"/>
              <a:defRPr sz="3958" kern="1200">
                <a:solidFill>
                  <a:srgbClr val="3A9C8C"/>
                </a:solidFill>
                <a:latin typeface="Trebuchet MS" panose="020B0603020202020204" pitchFamily="34" charset="0"/>
                <a:ea typeface="+mn-ea"/>
                <a:cs typeface="+mn-cs"/>
              </a:defRPr>
            </a:lvl2pPr>
            <a:lvl3pPr marL="1507846" indent="-374344" algn="l" defTabSz="1507846" rtl="0" eaLnBrk="1" latinLnBrk="0" hangingPunct="1">
              <a:lnSpc>
                <a:spcPct val="90000"/>
              </a:lnSpc>
              <a:spcBef>
                <a:spcPts val="824"/>
              </a:spcBef>
              <a:buFont typeface="Arial" panose="020B0604020202020204" pitchFamily="34" charset="0"/>
              <a:buChar char="•"/>
              <a:defRPr sz="3298" kern="1200">
                <a:solidFill>
                  <a:srgbClr val="568A81"/>
                </a:solidFill>
                <a:latin typeface="Trebuchet MS" panose="020B0603020202020204" pitchFamily="34" charset="0"/>
                <a:ea typeface="+mn-ea"/>
                <a:cs typeface="+mn-cs"/>
              </a:defRPr>
            </a:lvl3pPr>
            <a:lvl4pPr marL="2267004" indent="-384816" algn="l" defTabSz="1507846" rtl="0" eaLnBrk="1" latinLnBrk="0" hangingPunct="1">
              <a:lnSpc>
                <a:spcPct val="90000"/>
              </a:lnSpc>
              <a:spcBef>
                <a:spcPts val="824"/>
              </a:spcBef>
              <a:buFont typeface="Arial" panose="020B0604020202020204" pitchFamily="34" charset="0"/>
              <a:buChar char="•"/>
              <a:defRPr sz="2968" kern="1200">
                <a:solidFill>
                  <a:srgbClr val="2E4E56"/>
                </a:solidFill>
                <a:latin typeface="Trebuchet MS" panose="020B0603020202020204" pitchFamily="34" charset="0"/>
                <a:ea typeface="+mn-ea"/>
                <a:cs typeface="+mn-cs"/>
              </a:defRPr>
            </a:lvl4pPr>
            <a:lvl5pPr marL="3015691" indent="-374344" algn="l" defTabSz="1507846" rtl="0" eaLnBrk="1" latinLnBrk="0" hangingPunct="1">
              <a:lnSpc>
                <a:spcPct val="90000"/>
              </a:lnSpc>
              <a:spcBef>
                <a:spcPts val="824"/>
              </a:spcBef>
              <a:buFont typeface="Arial" panose="020B0604020202020204" pitchFamily="34" charset="0"/>
              <a:buChar char="•"/>
              <a:tabLst>
                <a:tab pos="3015691" algn="l"/>
              </a:tabLst>
              <a:defRPr sz="2968" kern="1200">
                <a:solidFill>
                  <a:srgbClr val="3A95AA"/>
                </a:solidFill>
                <a:latin typeface="Trebuchet MS" panose="020B0603020202020204" pitchFamily="34" charset="0"/>
                <a:ea typeface="+mn-ea"/>
                <a:cs typeface="+mn-cs"/>
              </a:defRPr>
            </a:lvl5pPr>
            <a:lvl6pPr marL="4146575"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a:lstStyle>
          <a:p>
            <a:pPr marL="759158" marR="0" lvl="1" indent="0" algn="l" defTabSz="1507846" rtl="0" eaLnBrk="1" fontAlgn="auto" latinLnBrk="0" hangingPunct="1">
              <a:lnSpc>
                <a:spcPct val="90000"/>
              </a:lnSpc>
              <a:spcBef>
                <a:spcPts val="824"/>
              </a:spcBef>
              <a:spcAft>
                <a:spcPts val="0"/>
              </a:spcAft>
              <a:buClrTx/>
              <a:buSzTx/>
              <a:buFont typeface="Arial" panose="020B0604020202020204" pitchFamily="34" charset="0"/>
              <a:buNone/>
              <a:tabLst/>
              <a:defRPr/>
            </a:pPr>
            <a:endParaRPr kumimoji="0" lang="en-US" sz="3958" b="0" i="0" u="none" strike="noStrike" kern="1200" cap="none" spc="0" normalizeH="0" baseline="0" noProof="0" dirty="0">
              <a:ln>
                <a:noFill/>
              </a:ln>
              <a:solidFill>
                <a:srgbClr val="3A9C8C"/>
              </a:solidFill>
              <a:effectLst/>
              <a:uLnTx/>
              <a:uFillTx/>
              <a:latin typeface="Trebuchet MS" panose="020B0603020202020204" pitchFamily="34" charset="0"/>
              <a:ea typeface="+mn-ea"/>
              <a:cs typeface="+mn-cs"/>
            </a:endParaRPr>
          </a:p>
        </p:txBody>
      </p:sp>
      <p:graphicFrame>
        <p:nvGraphicFramePr>
          <p:cNvPr id="3" name="Chart 2">
            <a:extLst>
              <a:ext uri="{FF2B5EF4-FFF2-40B4-BE49-F238E27FC236}">
                <a16:creationId xmlns:a16="http://schemas.microsoft.com/office/drawing/2014/main" id="{DA0271E0-5244-9408-DE2F-20BCD68E4B24}"/>
              </a:ext>
            </a:extLst>
          </p:cNvPr>
          <p:cNvGraphicFramePr>
            <a:graphicFrameLocks/>
          </p:cNvGraphicFramePr>
          <p:nvPr/>
        </p:nvGraphicFramePr>
        <p:xfrm>
          <a:off x="775823" y="1819092"/>
          <a:ext cx="9360478" cy="9096836"/>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7">
            <a:extLst>
              <a:ext uri="{FF2B5EF4-FFF2-40B4-BE49-F238E27FC236}">
                <a16:creationId xmlns:a16="http://schemas.microsoft.com/office/drawing/2014/main" id="{B41CD7EF-881A-93B8-7399-543488DB76B2}"/>
              </a:ext>
            </a:extLst>
          </p:cNvPr>
          <p:cNvPicPr>
            <a:picLocks noChangeAspect="1"/>
          </p:cNvPicPr>
          <p:nvPr/>
        </p:nvPicPr>
        <p:blipFill>
          <a:blip r:embed="rId4"/>
          <a:stretch>
            <a:fillRect/>
          </a:stretch>
        </p:blipFill>
        <p:spPr>
          <a:xfrm>
            <a:off x="10352779" y="2550430"/>
            <a:ext cx="9422202" cy="7634160"/>
          </a:xfrm>
          <a:prstGeom prst="rect">
            <a:avLst/>
          </a:prstGeom>
          <a:ln w="12700">
            <a:solidFill>
              <a:schemeClr val="tx1">
                <a:lumMod val="50000"/>
              </a:schemeClr>
            </a:solidFill>
          </a:ln>
        </p:spPr>
      </p:pic>
      <p:sp>
        <p:nvSpPr>
          <p:cNvPr id="9" name="TextBox 7">
            <a:extLst>
              <a:ext uri="{FF2B5EF4-FFF2-40B4-BE49-F238E27FC236}">
                <a16:creationId xmlns:a16="http://schemas.microsoft.com/office/drawing/2014/main" id="{47CFDAB4-5B2E-EA36-E1EF-526C3D4FA409}"/>
              </a:ext>
            </a:extLst>
          </p:cNvPr>
          <p:cNvSpPr txBox="1"/>
          <p:nvPr/>
        </p:nvSpPr>
        <p:spPr>
          <a:xfrm>
            <a:off x="11114169" y="2088765"/>
            <a:ext cx="8214108"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F3F3F"/>
                </a:solidFill>
                <a:effectLst/>
                <a:uLnTx/>
                <a:uFillTx/>
                <a:latin typeface="Trebuchet MS" panose="020B0603020202020204" pitchFamily="34" charset="0"/>
                <a:ea typeface="+mn-ea"/>
                <a:cs typeface="+mn-cs"/>
              </a:rPr>
              <a:t>Preliminary 100-year Existing Flood Hazard Comparison</a:t>
            </a:r>
          </a:p>
        </p:txBody>
      </p:sp>
    </p:spTree>
    <p:extLst>
      <p:ext uri="{BB962C8B-B14F-4D97-AF65-F5344CB8AC3E}">
        <p14:creationId xmlns:p14="http://schemas.microsoft.com/office/powerpoint/2010/main" val="2990377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635"/>
            <a:ext cx="20104099" cy="11308556"/>
            <a:chOff x="0" y="0"/>
            <a:chExt cx="20104099" cy="11308556"/>
          </a:xfrm>
        </p:grpSpPr>
        <p:pic>
          <p:nvPicPr>
            <p:cNvPr id="3" name="object 3"/>
            <p:cNvPicPr/>
            <p:nvPr/>
          </p:nvPicPr>
          <p:blipFill>
            <a:blip r:embed="rId3" cstate="print"/>
            <a:stretch>
              <a:fillRect/>
            </a:stretch>
          </p:blipFill>
          <p:spPr>
            <a:xfrm>
              <a:off x="0" y="0"/>
              <a:ext cx="20104099" cy="11308556"/>
            </a:xfrm>
            <a:prstGeom prst="rect">
              <a:avLst/>
            </a:prstGeom>
          </p:spPr>
        </p:pic>
        <p:sp>
          <p:nvSpPr>
            <p:cNvPr id="4" name="object 4"/>
            <p:cNvSpPr/>
            <p:nvPr/>
          </p:nvSpPr>
          <p:spPr>
            <a:xfrm>
              <a:off x="832435" y="3115088"/>
              <a:ext cx="9911080" cy="7084059"/>
            </a:xfrm>
            <a:custGeom>
              <a:avLst/>
              <a:gdLst/>
              <a:ahLst/>
              <a:cxnLst/>
              <a:rect l="l" t="t" r="r" b="b"/>
              <a:pathLst>
                <a:path w="9911080" h="7084059">
                  <a:moveTo>
                    <a:pt x="9910692" y="0"/>
                  </a:moveTo>
                  <a:lnTo>
                    <a:pt x="0" y="0"/>
                  </a:lnTo>
                  <a:lnTo>
                    <a:pt x="0" y="7083553"/>
                  </a:lnTo>
                  <a:lnTo>
                    <a:pt x="932767" y="7083553"/>
                  </a:lnTo>
                </a:path>
              </a:pathLst>
            </a:custGeom>
            <a:ln w="31412">
              <a:solidFill>
                <a:srgbClr val="EF6724"/>
              </a:solidFill>
            </a:ln>
          </p:spPr>
          <p:txBody>
            <a:bodyPr wrap="square" lIns="0" tIns="0" rIns="0" bIns="0" rtlCol="0"/>
            <a:lstStyle/>
            <a:p>
              <a:endParaRPr dirty="0"/>
            </a:p>
          </p:txBody>
        </p:sp>
        <p:sp>
          <p:nvSpPr>
            <p:cNvPr id="5" name="object 5"/>
            <p:cNvSpPr/>
            <p:nvPr/>
          </p:nvSpPr>
          <p:spPr>
            <a:xfrm>
              <a:off x="1715046" y="10079912"/>
              <a:ext cx="128270" cy="237490"/>
            </a:xfrm>
            <a:custGeom>
              <a:avLst/>
              <a:gdLst/>
              <a:ahLst/>
              <a:cxnLst/>
              <a:rect l="l" t="t" r="r" b="b"/>
              <a:pathLst>
                <a:path w="128269" h="237490">
                  <a:moveTo>
                    <a:pt x="0" y="0"/>
                  </a:moveTo>
                  <a:lnTo>
                    <a:pt x="0" y="237458"/>
                  </a:lnTo>
                  <a:lnTo>
                    <a:pt x="127702" y="118729"/>
                  </a:lnTo>
                  <a:lnTo>
                    <a:pt x="0" y="0"/>
                  </a:lnTo>
                  <a:close/>
                </a:path>
              </a:pathLst>
            </a:custGeom>
            <a:solidFill>
              <a:srgbClr val="EF6724"/>
            </a:solidFill>
          </p:spPr>
          <p:txBody>
            <a:bodyPr wrap="square" lIns="0" tIns="0" rIns="0" bIns="0" rtlCol="0"/>
            <a:lstStyle/>
            <a:p>
              <a:endParaRPr dirty="0"/>
            </a:p>
          </p:txBody>
        </p:sp>
      </p:grpSp>
      <p:sp>
        <p:nvSpPr>
          <p:cNvPr id="9" name="Title 1">
            <a:extLst>
              <a:ext uri="{FF2B5EF4-FFF2-40B4-BE49-F238E27FC236}">
                <a16:creationId xmlns:a16="http://schemas.microsoft.com/office/drawing/2014/main" id="{FFDF82EF-C51A-F521-1456-2EF6DFAB6280}"/>
              </a:ext>
            </a:extLst>
          </p:cNvPr>
          <p:cNvSpPr txBox="1">
            <a:spLocks/>
          </p:cNvSpPr>
          <p:nvPr/>
        </p:nvSpPr>
        <p:spPr>
          <a:xfrm>
            <a:off x="1136650" y="3292475"/>
            <a:ext cx="5029200" cy="2627651"/>
          </a:xfrm>
          <a:prstGeom prst="rect">
            <a:avLst/>
          </a:prstGeom>
        </p:spPr>
        <p:txBody>
          <a:bodyPr wrap="square" lIns="0" tIns="0" rIns="0" bIns="0">
            <a:normAutofit fontScale="45000" lnSpcReduction="20000"/>
          </a:bodyPr>
          <a:lstStyle>
            <a:lvl1pPr>
              <a:defRPr sz="4850" b="1" i="0">
                <a:solidFill>
                  <a:srgbClr val="002F56"/>
                </a:solidFill>
                <a:latin typeface="Arial"/>
                <a:ea typeface="+mj-ea"/>
                <a:cs typeface="Arial"/>
              </a:defRPr>
            </a:lvl1pPr>
          </a:lstStyle>
          <a:p>
            <a:pPr marL="12700" marR="0" lvl="0" indent="0" defTabSz="914400" eaLnBrk="1" fontAlgn="auto" latinLnBrk="0" hangingPunct="1">
              <a:lnSpc>
                <a:spcPct val="100000"/>
              </a:lnSpc>
              <a:spcBef>
                <a:spcPts val="115"/>
              </a:spcBef>
              <a:spcAft>
                <a:spcPts val="0"/>
              </a:spcAft>
              <a:buClrTx/>
              <a:buSzTx/>
              <a:buFontTx/>
              <a:buNone/>
              <a:tabLst/>
              <a:defRPr/>
            </a:pPr>
            <a:r>
              <a:rPr kumimoji="0" lang="en-US" sz="12400" i="0" u="none" strike="noStrike" kern="0" cap="none" spc="-10" normalizeH="0" baseline="0" noProof="0" dirty="0">
                <a:ln>
                  <a:noFill/>
                </a:ln>
                <a:solidFill>
                  <a:srgbClr val="FFFFFF"/>
                </a:solidFill>
                <a:effectLst/>
                <a:uLnTx/>
                <a:uFillTx/>
              </a:rPr>
              <a:t>ITEM 1</a:t>
            </a:r>
            <a:br>
              <a:rPr kumimoji="0" lang="en-US" sz="12400" i="0" u="none" strike="noStrike" kern="0" cap="none" spc="-10" normalizeH="0" baseline="0" noProof="0" dirty="0">
                <a:ln>
                  <a:noFill/>
                </a:ln>
                <a:solidFill>
                  <a:srgbClr val="FFFFFF"/>
                </a:solidFill>
                <a:effectLst/>
                <a:uLnTx/>
                <a:uFillTx/>
              </a:rPr>
            </a:br>
            <a:br>
              <a:rPr kumimoji="0" lang="en-US" sz="12400" i="0" u="none" strike="noStrike" kern="0" cap="none" spc="-10" normalizeH="0" baseline="0" noProof="0" dirty="0">
                <a:ln>
                  <a:noFill/>
                </a:ln>
                <a:solidFill>
                  <a:srgbClr val="FFFFFF"/>
                </a:solidFill>
                <a:effectLst/>
                <a:uLnTx/>
                <a:uFillTx/>
              </a:rPr>
            </a:br>
            <a:r>
              <a:rPr kumimoji="0" lang="en-US" sz="12400" i="0" u="none" strike="noStrike" kern="0" cap="none" spc="-10" normalizeH="0" baseline="0" noProof="0" dirty="0">
                <a:ln>
                  <a:noFill/>
                </a:ln>
                <a:solidFill>
                  <a:srgbClr val="FFFFFF"/>
                </a:solidFill>
                <a:effectLst/>
                <a:uLnTx/>
                <a:uFillTx/>
              </a:rPr>
              <a:t>Call to Order</a:t>
            </a:r>
          </a:p>
          <a:p>
            <a:pPr algn="ct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C5B8C43-1979-56F3-2294-F58CBDA98E5C}"/>
              </a:ext>
            </a:extLst>
          </p:cNvPr>
          <p:cNvPicPr>
            <a:picLocks noChangeAspect="1"/>
          </p:cNvPicPr>
          <p:nvPr/>
        </p:nvPicPr>
        <p:blipFill>
          <a:blip r:embed="rId4"/>
          <a:stretch>
            <a:fillRect/>
          </a:stretch>
        </p:blipFill>
        <p:spPr>
          <a:xfrm>
            <a:off x="1965469" y="9727148"/>
            <a:ext cx="3050568" cy="669968"/>
          </a:xfrm>
          <a:prstGeom prst="rect">
            <a:avLst/>
          </a:prstGeom>
        </p:spPr>
      </p:pic>
    </p:spTree>
    <p:extLst>
      <p:ext uri="{BB962C8B-B14F-4D97-AF65-F5344CB8AC3E}">
        <p14:creationId xmlns:p14="http://schemas.microsoft.com/office/powerpoint/2010/main" val="13435075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DB645-61D1-093C-39C7-7E2451E0352D}"/>
            </a:ext>
          </a:extLst>
        </p:cNvPr>
        <p:cNvGrpSpPr/>
        <p:nvPr/>
      </p:nvGrpSpPr>
      <p:grpSpPr>
        <a:xfrm>
          <a:off x="0" y="0"/>
          <a:ext cx="0" cy="0"/>
          <a:chOff x="0" y="0"/>
          <a:chExt cx="0" cy="0"/>
        </a:xfrm>
      </p:grpSpPr>
      <p:pic>
        <p:nvPicPr>
          <p:cNvPr id="2052" name="Picture 4" descr="Low Water Crossing Sign">
            <a:extLst>
              <a:ext uri="{FF2B5EF4-FFF2-40B4-BE49-F238E27FC236}">
                <a16:creationId xmlns:a16="http://schemas.microsoft.com/office/drawing/2014/main" id="{60432934-8C80-FC71-6DA0-BAE5C4F4598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46113" y="5124893"/>
            <a:ext cx="1149232" cy="114923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376F32B-9E5E-8424-A2B5-E844473EDABD}"/>
              </a:ext>
            </a:extLst>
          </p:cNvPr>
          <p:cNvSpPr>
            <a:spLocks noGrp="1"/>
          </p:cNvSpPr>
          <p:nvPr>
            <p:ph idx="1"/>
          </p:nvPr>
        </p:nvSpPr>
        <p:spPr>
          <a:xfrm>
            <a:off x="623421" y="2276370"/>
            <a:ext cx="15755568" cy="9029258"/>
          </a:xfrm>
        </p:spPr>
        <p:txBody>
          <a:bodyPr>
            <a:normAutofit/>
          </a:bodyPr>
          <a:lstStyle/>
          <a:p>
            <a:r>
              <a:rPr lang="en-US" sz="4800" dirty="0"/>
              <a:t>    Structures </a:t>
            </a:r>
          </a:p>
          <a:p>
            <a:pPr marL="1444958" lvl="1" indent="-685800"/>
            <a:r>
              <a:rPr lang="en-US" sz="4141" dirty="0"/>
              <a:t>Updated within Harris County using the HCFCD dataset.</a:t>
            </a:r>
          </a:p>
          <a:p>
            <a:r>
              <a:rPr lang="en-US" sz="4800" dirty="0"/>
              <a:t>    Critical facilities</a:t>
            </a:r>
          </a:p>
          <a:p>
            <a:pPr marL="1444958" lvl="1" indent="-685800"/>
            <a:r>
              <a:rPr lang="en-US" sz="4141" dirty="0"/>
              <a:t>Reviewed and updated regionwide.</a:t>
            </a:r>
          </a:p>
          <a:p>
            <a:r>
              <a:rPr lang="en-US" sz="4800" dirty="0"/>
              <a:t>    Low water crossings</a:t>
            </a:r>
          </a:p>
          <a:p>
            <a:pPr marL="1444958" lvl="1" indent="-685800"/>
            <a:r>
              <a:rPr lang="en-US" sz="4141" dirty="0"/>
              <a:t>Defined as overtopped by the 2-year by TWBD.</a:t>
            </a:r>
          </a:p>
          <a:p>
            <a:pPr marL="1444958" lvl="1" indent="-685800"/>
            <a:r>
              <a:rPr lang="en-US" sz="4141" dirty="0"/>
              <a:t>Identified using model results from the Hazard Analysis layer.</a:t>
            </a:r>
          </a:p>
          <a:p>
            <a:pPr marL="1444958" lvl="1" indent="-685800"/>
            <a:r>
              <a:rPr lang="en-US" sz="4141" dirty="0"/>
              <a:t>For model results lacking the 2-year frequency event, extrapolation from other frequency events available.</a:t>
            </a:r>
          </a:p>
          <a:p>
            <a:r>
              <a:rPr lang="en-US" sz="4800" dirty="0"/>
              <a:t>    Roadways</a:t>
            </a:r>
          </a:p>
          <a:p>
            <a:r>
              <a:rPr lang="en-US" sz="4800" dirty="0"/>
              <a:t>    Agricultural Parcels</a:t>
            </a:r>
          </a:p>
          <a:p>
            <a:pPr marL="1444958" lvl="1" indent="-685800"/>
            <a:endParaRPr lang="en-US" sz="4141" dirty="0"/>
          </a:p>
          <a:p>
            <a:pPr marL="685800" indent="-685800">
              <a:buFont typeface="Arial" panose="020B0604020202020204" pitchFamily="34" charset="0"/>
              <a:buChar char="•"/>
            </a:pPr>
            <a:endParaRPr lang="en-US" dirty="0"/>
          </a:p>
        </p:txBody>
      </p:sp>
      <p:sp>
        <p:nvSpPr>
          <p:cNvPr id="2" name="Title 1">
            <a:extLst>
              <a:ext uri="{FF2B5EF4-FFF2-40B4-BE49-F238E27FC236}">
                <a16:creationId xmlns:a16="http://schemas.microsoft.com/office/drawing/2014/main" id="{A4CB8CBE-D673-A711-672A-D8D2DF1AD9AE}"/>
              </a:ext>
            </a:extLst>
          </p:cNvPr>
          <p:cNvSpPr>
            <a:spLocks noGrp="1"/>
          </p:cNvSpPr>
          <p:nvPr>
            <p:ph type="title"/>
          </p:nvPr>
        </p:nvSpPr>
        <p:spPr/>
        <p:txBody>
          <a:bodyPr/>
          <a:lstStyle/>
          <a:p>
            <a:r>
              <a:rPr lang="en-US" dirty="0"/>
              <a:t>Task 2A – Exposure Analysis</a:t>
            </a:r>
          </a:p>
        </p:txBody>
      </p:sp>
      <p:sp>
        <p:nvSpPr>
          <p:cNvPr id="6" name="Content Placeholder 2">
            <a:extLst>
              <a:ext uri="{FF2B5EF4-FFF2-40B4-BE49-F238E27FC236}">
                <a16:creationId xmlns:a16="http://schemas.microsoft.com/office/drawing/2014/main" id="{8D52CA3A-FB9D-F12A-3DE2-8D56D1FEA1AF}"/>
              </a:ext>
            </a:extLst>
          </p:cNvPr>
          <p:cNvSpPr txBox="1">
            <a:spLocks/>
          </p:cNvSpPr>
          <p:nvPr/>
        </p:nvSpPr>
        <p:spPr>
          <a:xfrm>
            <a:off x="775822" y="2428770"/>
            <a:ext cx="8515136" cy="7877480"/>
          </a:xfrm>
          <a:prstGeom prst="rect">
            <a:avLst/>
          </a:prstGeom>
        </p:spPr>
        <p:txBody>
          <a:bodyPr vert="horz" lIns="91440" tIns="45720" rIns="91440" bIns="45720" rtlCol="0">
            <a:normAutofit/>
          </a:bodyPr>
          <a:lstStyle>
            <a:lvl1pPr marL="0" indent="0" algn="l" defTabSz="1507846" rtl="0" eaLnBrk="1" latinLnBrk="0" hangingPunct="1">
              <a:lnSpc>
                <a:spcPct val="90000"/>
              </a:lnSpc>
              <a:spcBef>
                <a:spcPts val="1649"/>
              </a:spcBef>
              <a:buFont typeface="Arial" panose="020B0604020202020204" pitchFamily="34" charset="0"/>
              <a:buNone/>
              <a:defRPr sz="4617" kern="1200">
                <a:solidFill>
                  <a:srgbClr val="09262C"/>
                </a:solidFill>
                <a:latin typeface="Trebuchet MS" panose="020B0603020202020204" pitchFamily="34" charset="0"/>
                <a:ea typeface="+mn-ea"/>
                <a:cs typeface="+mn-cs"/>
              </a:defRPr>
            </a:lvl1pPr>
            <a:lvl2pPr marL="759158" indent="-384816" algn="l" defTabSz="1507846" rtl="0" eaLnBrk="1" latinLnBrk="0" hangingPunct="1">
              <a:lnSpc>
                <a:spcPct val="90000"/>
              </a:lnSpc>
              <a:spcBef>
                <a:spcPts val="824"/>
              </a:spcBef>
              <a:buFont typeface="Arial" panose="020B0604020202020204" pitchFamily="34" charset="0"/>
              <a:buChar char="•"/>
              <a:defRPr sz="3958" kern="1200">
                <a:solidFill>
                  <a:srgbClr val="3A9C8C"/>
                </a:solidFill>
                <a:latin typeface="Trebuchet MS" panose="020B0603020202020204" pitchFamily="34" charset="0"/>
                <a:ea typeface="+mn-ea"/>
                <a:cs typeface="+mn-cs"/>
              </a:defRPr>
            </a:lvl2pPr>
            <a:lvl3pPr marL="1507846" indent="-374344" algn="l" defTabSz="1507846" rtl="0" eaLnBrk="1" latinLnBrk="0" hangingPunct="1">
              <a:lnSpc>
                <a:spcPct val="90000"/>
              </a:lnSpc>
              <a:spcBef>
                <a:spcPts val="824"/>
              </a:spcBef>
              <a:buFont typeface="Arial" panose="020B0604020202020204" pitchFamily="34" charset="0"/>
              <a:buChar char="•"/>
              <a:defRPr sz="3298" kern="1200">
                <a:solidFill>
                  <a:srgbClr val="568A81"/>
                </a:solidFill>
                <a:latin typeface="Trebuchet MS" panose="020B0603020202020204" pitchFamily="34" charset="0"/>
                <a:ea typeface="+mn-ea"/>
                <a:cs typeface="+mn-cs"/>
              </a:defRPr>
            </a:lvl3pPr>
            <a:lvl4pPr marL="2267004" indent="-384816" algn="l" defTabSz="1507846" rtl="0" eaLnBrk="1" latinLnBrk="0" hangingPunct="1">
              <a:lnSpc>
                <a:spcPct val="90000"/>
              </a:lnSpc>
              <a:spcBef>
                <a:spcPts val="824"/>
              </a:spcBef>
              <a:buFont typeface="Arial" panose="020B0604020202020204" pitchFamily="34" charset="0"/>
              <a:buChar char="•"/>
              <a:defRPr sz="2968" kern="1200">
                <a:solidFill>
                  <a:srgbClr val="2E4E56"/>
                </a:solidFill>
                <a:latin typeface="Trebuchet MS" panose="020B0603020202020204" pitchFamily="34" charset="0"/>
                <a:ea typeface="+mn-ea"/>
                <a:cs typeface="+mn-cs"/>
              </a:defRPr>
            </a:lvl4pPr>
            <a:lvl5pPr marL="3015691" indent="-374344" algn="l" defTabSz="1507846" rtl="0" eaLnBrk="1" latinLnBrk="0" hangingPunct="1">
              <a:lnSpc>
                <a:spcPct val="90000"/>
              </a:lnSpc>
              <a:spcBef>
                <a:spcPts val="824"/>
              </a:spcBef>
              <a:buFont typeface="Arial" panose="020B0604020202020204" pitchFamily="34" charset="0"/>
              <a:buChar char="•"/>
              <a:tabLst>
                <a:tab pos="3015691" algn="l"/>
              </a:tabLst>
              <a:defRPr sz="2968" kern="1200">
                <a:solidFill>
                  <a:srgbClr val="3A95AA"/>
                </a:solidFill>
                <a:latin typeface="Trebuchet MS" panose="020B0603020202020204" pitchFamily="34" charset="0"/>
                <a:ea typeface="+mn-ea"/>
                <a:cs typeface="+mn-cs"/>
              </a:defRPr>
            </a:lvl5pPr>
            <a:lvl6pPr marL="4146575"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a:lstStyle>
          <a:p>
            <a:pPr marL="759158" marR="0" lvl="1" indent="0" algn="l" defTabSz="1507846" rtl="0" eaLnBrk="1" fontAlgn="auto" latinLnBrk="0" hangingPunct="1">
              <a:lnSpc>
                <a:spcPct val="90000"/>
              </a:lnSpc>
              <a:spcBef>
                <a:spcPts val="824"/>
              </a:spcBef>
              <a:spcAft>
                <a:spcPts val="0"/>
              </a:spcAft>
              <a:buClrTx/>
              <a:buSzTx/>
              <a:buFont typeface="Arial" panose="020B0604020202020204" pitchFamily="34" charset="0"/>
              <a:buNone/>
              <a:tabLst/>
              <a:defRPr/>
            </a:pPr>
            <a:endParaRPr kumimoji="0" lang="en-US" sz="3958" b="0" i="0" u="none" strike="noStrike" kern="1200" cap="none" spc="0" normalizeH="0" baseline="0" noProof="0" dirty="0">
              <a:ln>
                <a:noFill/>
              </a:ln>
              <a:solidFill>
                <a:srgbClr val="3A9C8C"/>
              </a:solidFill>
              <a:effectLst/>
              <a:uLnTx/>
              <a:uFillTx/>
              <a:latin typeface="Trebuchet MS" panose="020B0603020202020204" pitchFamily="34" charset="0"/>
              <a:ea typeface="+mn-ea"/>
              <a:cs typeface="+mn-cs"/>
            </a:endParaRPr>
          </a:p>
        </p:txBody>
      </p:sp>
      <p:pic>
        <p:nvPicPr>
          <p:cNvPr id="5" name="Graphic 4" descr="Home with solid fill">
            <a:extLst>
              <a:ext uri="{FF2B5EF4-FFF2-40B4-BE49-F238E27FC236}">
                <a16:creationId xmlns:a16="http://schemas.microsoft.com/office/drawing/2014/main" id="{9600BB32-3B08-4EBB-24F0-3F395A0953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5006" y="1814827"/>
            <a:ext cx="1301631" cy="1301631"/>
          </a:xfrm>
          <a:prstGeom prst="rect">
            <a:avLst/>
          </a:prstGeom>
        </p:spPr>
      </p:pic>
      <p:pic>
        <p:nvPicPr>
          <p:cNvPr id="10" name="Graphic 9" descr="Hospital with solid fill">
            <a:extLst>
              <a:ext uri="{FF2B5EF4-FFF2-40B4-BE49-F238E27FC236}">
                <a16:creationId xmlns:a16="http://schemas.microsoft.com/office/drawing/2014/main" id="{9ABFAC6B-E38A-0722-D238-1A8F4AA040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5006" y="3390751"/>
            <a:ext cx="1301631" cy="1301631"/>
          </a:xfrm>
          <a:prstGeom prst="rect">
            <a:avLst/>
          </a:prstGeom>
        </p:spPr>
      </p:pic>
      <p:pic>
        <p:nvPicPr>
          <p:cNvPr id="12" name="Graphic 11" descr="Road with solid fill">
            <a:extLst>
              <a:ext uri="{FF2B5EF4-FFF2-40B4-BE49-F238E27FC236}">
                <a16:creationId xmlns:a16="http://schemas.microsoft.com/office/drawing/2014/main" id="{2D9A67BC-6A5F-98B7-E229-9F7E195D443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7406" y="9005101"/>
            <a:ext cx="1149231" cy="1149231"/>
          </a:xfrm>
          <a:prstGeom prst="rect">
            <a:avLst/>
          </a:prstGeom>
        </p:spPr>
      </p:pic>
      <p:pic>
        <p:nvPicPr>
          <p:cNvPr id="14" name="Graphic 13" descr="Agriculture with solid fill">
            <a:extLst>
              <a:ext uri="{FF2B5EF4-FFF2-40B4-BE49-F238E27FC236}">
                <a16:creationId xmlns:a16="http://schemas.microsoft.com/office/drawing/2014/main" id="{AC65F41A-20F8-F102-44B3-F839C95AEA2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4821" y="9939829"/>
            <a:ext cx="1211816" cy="1211816"/>
          </a:xfrm>
          <a:prstGeom prst="rect">
            <a:avLst/>
          </a:prstGeom>
        </p:spPr>
      </p:pic>
    </p:spTree>
    <p:extLst>
      <p:ext uri="{BB962C8B-B14F-4D97-AF65-F5344CB8AC3E}">
        <p14:creationId xmlns:p14="http://schemas.microsoft.com/office/powerpoint/2010/main" val="2270078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0B567-5969-A7C8-7F1E-FD6F36A281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D95247-7110-A8C3-778E-9E01A7A65CE3}"/>
              </a:ext>
            </a:extLst>
          </p:cNvPr>
          <p:cNvSpPr>
            <a:spLocks noGrp="1"/>
          </p:cNvSpPr>
          <p:nvPr>
            <p:ph type="title"/>
          </p:nvPr>
        </p:nvSpPr>
        <p:spPr>
          <a:xfrm>
            <a:off x="706" y="1877045"/>
            <a:ext cx="20102688" cy="2588221"/>
          </a:xfrm>
        </p:spPr>
        <p:txBody>
          <a:bodyPr>
            <a:normAutofit/>
          </a:bodyPr>
          <a:lstStyle/>
          <a:p>
            <a:r>
              <a:rPr lang="en-US" sz="7200" dirty="0"/>
              <a:t>Task 2B – Future Condition Flood Risk Analysis</a:t>
            </a:r>
          </a:p>
        </p:txBody>
      </p:sp>
    </p:spTree>
    <p:extLst>
      <p:ext uri="{BB962C8B-B14F-4D97-AF65-F5344CB8AC3E}">
        <p14:creationId xmlns:p14="http://schemas.microsoft.com/office/powerpoint/2010/main" val="36485999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084C0-1487-0A12-3587-71D9E66A91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3F914A-4BB7-C8CA-CC1B-6A638D5D369C}"/>
              </a:ext>
            </a:extLst>
          </p:cNvPr>
          <p:cNvSpPr>
            <a:spLocks noGrp="1"/>
          </p:cNvSpPr>
          <p:nvPr>
            <p:ph type="title"/>
          </p:nvPr>
        </p:nvSpPr>
        <p:spPr/>
        <p:txBody>
          <a:bodyPr lIns="457200">
            <a:normAutofit fontScale="90000"/>
          </a:bodyPr>
          <a:lstStyle/>
          <a:p>
            <a:r>
              <a:rPr lang="en-US"/>
              <a:t>Task 2B – Future Condition Flood Risk Analysis</a:t>
            </a:r>
          </a:p>
        </p:txBody>
      </p:sp>
      <p:sp>
        <p:nvSpPr>
          <p:cNvPr id="4" name="Content Placeholder 2">
            <a:extLst>
              <a:ext uri="{FF2B5EF4-FFF2-40B4-BE49-F238E27FC236}">
                <a16:creationId xmlns:a16="http://schemas.microsoft.com/office/drawing/2014/main" id="{6D0556C8-8F52-DB3A-0839-3CE4CA665C61}"/>
              </a:ext>
            </a:extLst>
          </p:cNvPr>
          <p:cNvSpPr txBox="1">
            <a:spLocks/>
          </p:cNvSpPr>
          <p:nvPr/>
        </p:nvSpPr>
        <p:spPr>
          <a:xfrm>
            <a:off x="536013" y="2273946"/>
            <a:ext cx="18666387" cy="6737512"/>
          </a:xfrm>
          <a:prstGeom prst="rect">
            <a:avLst/>
          </a:prstGeom>
        </p:spPr>
        <p:txBody>
          <a:bodyPr vert="horz" lIns="150781" tIns="75390" rIns="150781" bIns="7539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09262C"/>
                </a:solidFill>
                <a:latin typeface="Trebuchet MS" panose="020B0603020202020204" pitchFamily="34" charset="0"/>
                <a:ea typeface="+mn-ea"/>
                <a:cs typeface="+mn-cs"/>
              </a:defRPr>
            </a:lvl1pPr>
            <a:lvl2pPr marL="460375" indent="-233363" algn="l" defTabSz="914400" rtl="0" eaLnBrk="1" latinLnBrk="0" hangingPunct="1">
              <a:lnSpc>
                <a:spcPct val="90000"/>
              </a:lnSpc>
              <a:spcBef>
                <a:spcPts val="500"/>
              </a:spcBef>
              <a:buFont typeface="Arial" panose="020B0604020202020204" pitchFamily="34" charset="0"/>
              <a:buChar char="•"/>
              <a:defRPr sz="2400" kern="1200">
                <a:solidFill>
                  <a:srgbClr val="3A9C8C"/>
                </a:solidFill>
                <a:latin typeface="Trebuchet MS" panose="020B0603020202020204" pitchFamily="34" charset="0"/>
                <a:ea typeface="+mn-ea"/>
                <a:cs typeface="+mn-cs"/>
              </a:defRPr>
            </a:lvl2pPr>
            <a:lvl3pPr marL="914400" indent="-227013" algn="l" defTabSz="914400" rtl="0" eaLnBrk="1" latinLnBrk="0" hangingPunct="1">
              <a:lnSpc>
                <a:spcPct val="90000"/>
              </a:lnSpc>
              <a:spcBef>
                <a:spcPts val="500"/>
              </a:spcBef>
              <a:buFont typeface="Arial" panose="020B0604020202020204" pitchFamily="34" charset="0"/>
              <a:buChar char="•"/>
              <a:defRPr sz="2000" kern="1200">
                <a:solidFill>
                  <a:srgbClr val="568A81"/>
                </a:solidFill>
                <a:latin typeface="Trebuchet MS" panose="020B0603020202020204" pitchFamily="34" charset="0"/>
                <a:ea typeface="+mn-ea"/>
                <a:cs typeface="+mn-cs"/>
              </a:defRPr>
            </a:lvl3pPr>
            <a:lvl4pPr marL="1374775" indent="-233363" algn="l" defTabSz="914400" rtl="0" eaLnBrk="1" latinLnBrk="0" hangingPunct="1">
              <a:lnSpc>
                <a:spcPct val="90000"/>
              </a:lnSpc>
              <a:spcBef>
                <a:spcPts val="500"/>
              </a:spcBef>
              <a:buFont typeface="Arial" panose="020B0604020202020204" pitchFamily="34" charset="0"/>
              <a:buChar char="•"/>
              <a:defRPr sz="1800" kern="1200">
                <a:solidFill>
                  <a:srgbClr val="2E4E56"/>
                </a:solidFill>
                <a:latin typeface="Trebuchet MS" panose="020B0603020202020204" pitchFamily="34" charset="0"/>
                <a:ea typeface="+mn-ea"/>
                <a:cs typeface="+mn-cs"/>
              </a:defRPr>
            </a:lvl4pPr>
            <a:lvl5pPr marL="1828800" indent="-227013" algn="l" defTabSz="914400" rtl="0" eaLnBrk="1" latinLnBrk="0" hangingPunct="1">
              <a:lnSpc>
                <a:spcPct val="90000"/>
              </a:lnSpc>
              <a:spcBef>
                <a:spcPts val="500"/>
              </a:spcBef>
              <a:buFont typeface="Arial" panose="020B0604020202020204" pitchFamily="34" charset="0"/>
              <a:buChar char="•"/>
              <a:tabLst>
                <a:tab pos="1828800" algn="l"/>
              </a:tabLst>
              <a:defRPr sz="1800" kern="1200">
                <a:solidFill>
                  <a:srgbClr val="3A95AA"/>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a:pPr>
            <a:r>
              <a:rPr kumimoji="0" lang="en-US" sz="3600" b="1" i="0" u="sng" strike="noStrike" kern="1200" cap="none" spc="0" normalizeH="0" baseline="0" noProof="0">
                <a:ln>
                  <a:noFill/>
                </a:ln>
                <a:solidFill>
                  <a:srgbClr val="09262C"/>
                </a:solidFill>
                <a:effectLst/>
                <a:uLnTx/>
                <a:uFillTx/>
                <a:latin typeface="Trebuchet MS" panose="020B0603020202020204" pitchFamily="34" charset="0"/>
                <a:ea typeface="+mn-ea"/>
                <a:cs typeface="+mn-cs"/>
              </a:rPr>
              <a:t>TWDB Goals</a:t>
            </a:r>
            <a:r>
              <a:rPr kumimoji="0" lang="en-US" sz="3600" b="1" i="0" u="none" strike="noStrike" kern="1200" cap="none" spc="0" normalizeH="0" baseline="0" noProof="0">
                <a:ln>
                  <a:noFill/>
                </a:ln>
                <a:solidFill>
                  <a:srgbClr val="09262C"/>
                </a:solidFill>
                <a:effectLst/>
                <a:uLnTx/>
                <a:uFillTx/>
                <a:latin typeface="Trebuchet MS" panose="020B0603020202020204" pitchFamily="34" charset="0"/>
                <a:ea typeface="+mn-ea"/>
                <a:cs typeface="+mn-cs"/>
              </a:rPr>
              <a:t>: </a:t>
            </a:r>
            <a:r>
              <a:rPr kumimoji="0" lang="en-US" sz="3600" b="0" i="0" u="none" strike="noStrike" kern="1200" cap="none" spc="0" normalizeH="0" baseline="0" noProof="0">
                <a:ln>
                  <a:noFill/>
                </a:ln>
                <a:solidFill>
                  <a:srgbClr val="09262C"/>
                </a:solidFill>
                <a:effectLst/>
                <a:uLnTx/>
                <a:uFillTx/>
                <a:latin typeface="Trebuchet MS" panose="020B0603020202020204" pitchFamily="34" charset="0"/>
                <a:ea typeface="+mn-ea"/>
                <a:cs typeface="+mn-cs"/>
              </a:rPr>
              <a:t>Perform future condition flood risk analyses for the region comprising:</a:t>
            </a:r>
          </a:p>
          <a:p>
            <a:pPr marL="571500" marR="0" lvl="0" indent="-571500" algn="l" defTabSz="1507846" rtl="0" eaLnBrk="1" fontAlgn="auto" latinLnBrk="0" hangingPunct="1">
              <a:lnSpc>
                <a:spcPct val="90000"/>
              </a:lnSpc>
              <a:spcBef>
                <a:spcPts val="1649"/>
              </a:spcBef>
              <a:spcAft>
                <a:spcPts val="0"/>
              </a:spcAft>
              <a:buClrTx/>
              <a:buSzTx/>
              <a:buFont typeface="Arial" panose="020B0604020202020204" pitchFamily="34" charset="0"/>
              <a:buChar char="•"/>
              <a:tabLst/>
              <a:defRPr/>
            </a:pPr>
            <a:endParaRPr kumimoji="0" lang="en-US" sz="3600" b="0" i="0" u="none" strike="noStrike" kern="1200" cap="none" spc="0" normalizeH="0" baseline="0" noProof="0">
              <a:ln>
                <a:noFill/>
              </a:ln>
              <a:solidFill>
                <a:srgbClr val="000000"/>
              </a:solidFill>
              <a:effectLst/>
              <a:uLnTx/>
              <a:uFillTx/>
              <a:latin typeface="Trebuchet MS" panose="020B0603020202020204" pitchFamily="34" charset="0"/>
              <a:ea typeface="+mn-ea"/>
              <a:cs typeface="+mn-cs"/>
            </a:endParaRPr>
          </a:p>
          <a:p>
            <a:pPr marL="571500" marR="0" lvl="0" indent="-571500" algn="l" defTabSz="1507846" rtl="0" eaLnBrk="1" fontAlgn="auto" latinLnBrk="0" hangingPunct="1">
              <a:lnSpc>
                <a:spcPct val="90000"/>
              </a:lnSpc>
              <a:spcBef>
                <a:spcPts val="1649"/>
              </a:spcBef>
              <a:spcAft>
                <a:spcPts val="0"/>
              </a:spcAft>
              <a:buClrTx/>
              <a:buSzTx/>
              <a:buFont typeface="Arial" panose="020B0604020202020204" pitchFamily="34" charset="0"/>
              <a:buChar char="•"/>
              <a:tabLst/>
              <a:defRPr/>
            </a:pPr>
            <a:r>
              <a:rPr kumimoji="0" lang="en-US" sz="3600" b="0" i="0" u="none" strike="noStrike" kern="1200" cap="none" spc="0" normalizeH="0" baseline="0" noProof="0">
                <a:ln>
                  <a:noFill/>
                </a:ln>
                <a:solidFill>
                  <a:srgbClr val="000000"/>
                </a:solidFill>
                <a:effectLst/>
                <a:uLnTx/>
                <a:uFillTx/>
                <a:latin typeface="Trebuchet MS" panose="020B0603020202020204" pitchFamily="34" charset="0"/>
                <a:ea typeface="+mn-ea"/>
                <a:cs typeface="+mn-cs"/>
              </a:rPr>
              <a:t>Flood hazard analyses (location, magnitude, and frequency of flooding)</a:t>
            </a:r>
          </a:p>
          <a:p>
            <a:pPr marL="571500" marR="0" lvl="0" indent="-571500" algn="l" defTabSz="1507846" rtl="0" eaLnBrk="1" fontAlgn="auto" latinLnBrk="0" hangingPunct="1">
              <a:lnSpc>
                <a:spcPct val="90000"/>
              </a:lnSpc>
              <a:spcBef>
                <a:spcPts val="1649"/>
              </a:spcBef>
              <a:spcAft>
                <a:spcPts val="0"/>
              </a:spcAft>
              <a:buClrTx/>
              <a:buSzTx/>
              <a:buFont typeface="Arial" panose="020B0604020202020204" pitchFamily="34" charset="0"/>
              <a:buChar char="•"/>
              <a:tabLst/>
              <a:defRPr/>
            </a:pPr>
            <a:r>
              <a:rPr kumimoji="0" lang="en-US" sz="3600" b="0" i="0" u="none" strike="noStrike" kern="1200" cap="none" spc="0" normalizeH="0" baseline="0" noProof="0">
                <a:ln>
                  <a:noFill/>
                </a:ln>
                <a:solidFill>
                  <a:srgbClr val="09262C"/>
                </a:solidFill>
                <a:effectLst/>
                <a:uLnTx/>
                <a:uFillTx/>
                <a:latin typeface="Trebuchet MS" panose="020B0603020202020204" pitchFamily="34" charset="0"/>
                <a:ea typeface="+mn-ea"/>
                <a:cs typeface="+mn-cs"/>
              </a:rPr>
              <a:t>Flood exposure analyses (who and what might be harmed)</a:t>
            </a:r>
          </a:p>
          <a:p>
            <a:pPr marL="571500" marR="0" lvl="0" indent="-571500" algn="l" defTabSz="1507846" rtl="0" eaLnBrk="1" fontAlgn="auto" latinLnBrk="0" hangingPunct="1">
              <a:lnSpc>
                <a:spcPct val="90000"/>
              </a:lnSpc>
              <a:spcBef>
                <a:spcPts val="1649"/>
              </a:spcBef>
              <a:spcAft>
                <a:spcPts val="0"/>
              </a:spcAft>
              <a:buClrTx/>
              <a:buSzTx/>
              <a:buFont typeface="Arial" panose="020B0604020202020204" pitchFamily="34" charset="0"/>
              <a:buChar char="•"/>
              <a:tabLst/>
              <a:defRPr/>
            </a:pPr>
            <a:r>
              <a:rPr kumimoji="0" lang="en-US" sz="3600" b="0" i="0" u="none" strike="noStrike" kern="1200" cap="none" spc="0" normalizeH="0" baseline="0" noProof="0">
                <a:ln>
                  <a:noFill/>
                </a:ln>
                <a:solidFill>
                  <a:srgbClr val="09262C"/>
                </a:solidFill>
                <a:effectLst/>
                <a:uLnTx/>
                <a:uFillTx/>
                <a:latin typeface="Trebuchet MS" panose="020B0603020202020204" pitchFamily="34" charset="0"/>
                <a:ea typeface="+mn-ea"/>
                <a:cs typeface="+mn-cs"/>
              </a:rPr>
              <a:t>Vulnerability analyses (communities and critical facilities)</a:t>
            </a:r>
          </a:p>
          <a:p>
            <a:pPr marL="571500" marR="0" lvl="0" indent="-571500" algn="l" defTabSz="1507846" rtl="0" eaLnBrk="1" fontAlgn="auto" latinLnBrk="0" hangingPunct="1">
              <a:lnSpc>
                <a:spcPct val="90000"/>
              </a:lnSpc>
              <a:spcBef>
                <a:spcPts val="1649"/>
              </a:spcBef>
              <a:spcAft>
                <a:spcPts val="0"/>
              </a:spcAft>
              <a:buClrTx/>
              <a:buSzTx/>
              <a:buFont typeface="Arial" panose="020B0604020202020204" pitchFamily="34" charset="0"/>
              <a:buChar char="•"/>
              <a:tabLst/>
              <a:defRPr/>
            </a:pPr>
            <a:endParaRPr kumimoji="0" lang="en-US" sz="3600" b="0" i="0" u="none" strike="noStrike" kern="1200" cap="none" spc="0" normalizeH="0" baseline="0" noProof="0">
              <a:ln>
                <a:noFill/>
              </a:ln>
              <a:solidFill>
                <a:srgbClr val="09262C"/>
              </a:solidFill>
              <a:effectLst/>
              <a:uLnTx/>
              <a:uFillTx/>
              <a:latin typeface="Trebuchet MS" panose="020B0603020202020204" pitchFamily="34" charset="0"/>
              <a:ea typeface="+mn-ea"/>
              <a:cs typeface="+mn-cs"/>
            </a:endParaRPr>
          </a:p>
        </p:txBody>
      </p:sp>
      <p:sp>
        <p:nvSpPr>
          <p:cNvPr id="5" name="TextBox 4">
            <a:extLst>
              <a:ext uri="{FF2B5EF4-FFF2-40B4-BE49-F238E27FC236}">
                <a16:creationId xmlns:a16="http://schemas.microsoft.com/office/drawing/2014/main" id="{BD6D6B9A-F8B2-EDC0-7949-455AC11AEBCA}"/>
              </a:ext>
            </a:extLst>
          </p:cNvPr>
          <p:cNvSpPr txBox="1"/>
          <p:nvPr/>
        </p:nvSpPr>
        <p:spPr>
          <a:xfrm>
            <a:off x="9101925" y="7146166"/>
            <a:ext cx="9353862" cy="236988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wrap="square" lIns="274320" tIns="274320" rIns="274320" bIns="274320" rtlCol="0">
            <a:spAutoFit/>
          </a:bodyPr>
          <a:lstStyle/>
          <a:p>
            <a:pPr marL="285750" marR="0" lvl="0" indent="-285750" defTabSz="91440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600" b="0" i="0" u="none" strike="noStrike" kern="0" cap="none" spc="0" normalizeH="0" baseline="0" noProof="0">
                <a:ln>
                  <a:noFill/>
                </a:ln>
                <a:solidFill>
                  <a:prstClr val="white"/>
                </a:solidFill>
                <a:effectLst/>
                <a:uLnTx/>
                <a:uFillTx/>
                <a:latin typeface="Trebuchet MS" panose="020B0603020202020204" pitchFamily="34" charset="0"/>
                <a:ea typeface="+mn-ea"/>
                <a:cs typeface="+mn-cs"/>
              </a:rPr>
              <a:t>Obtain a general understanding of future flood risk for planning purposes</a:t>
            </a:r>
          </a:p>
          <a:p>
            <a:pPr marL="285750" marR="0" lvl="0" indent="-285750" defTabSz="91440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600" b="0" i="0" u="sng" strike="noStrike" kern="0" cap="none" spc="0" normalizeH="0" baseline="0" noProof="0">
                <a:ln>
                  <a:noFill/>
                </a:ln>
                <a:solidFill>
                  <a:prstClr val="white"/>
                </a:solidFill>
                <a:effectLst/>
                <a:uLnTx/>
                <a:uFillTx/>
                <a:latin typeface="Trebuchet MS" panose="020B0603020202020204" pitchFamily="34" charset="0"/>
                <a:ea typeface="+mn-ea"/>
                <a:cs typeface="+mn-cs"/>
              </a:rPr>
              <a:t>Not</a:t>
            </a:r>
            <a:r>
              <a:rPr kumimoji="0" lang="en-US" sz="3600" b="0" i="0" u="none" strike="noStrike" kern="0" cap="none" spc="0" normalizeH="0" baseline="0" noProof="0">
                <a:ln>
                  <a:noFill/>
                </a:ln>
                <a:solidFill>
                  <a:prstClr val="white"/>
                </a:solidFill>
                <a:effectLst/>
                <a:uLnTx/>
                <a:uFillTx/>
                <a:latin typeface="Trebuchet MS" panose="020B0603020202020204" pitchFamily="34" charset="0"/>
                <a:ea typeface="+mn-ea"/>
                <a:cs typeface="+mn-cs"/>
              </a:rPr>
              <a:t> a regulatory product</a:t>
            </a:r>
          </a:p>
        </p:txBody>
      </p:sp>
      <p:pic>
        <p:nvPicPr>
          <p:cNvPr id="6" name="Picture 5">
            <a:extLst>
              <a:ext uri="{FF2B5EF4-FFF2-40B4-BE49-F238E27FC236}">
                <a16:creationId xmlns:a16="http://schemas.microsoft.com/office/drawing/2014/main" id="{E2DF65AF-B2A2-F6E5-0AA1-9659D9AFBD7E}"/>
              </a:ext>
            </a:extLst>
          </p:cNvPr>
          <p:cNvPicPr>
            <a:picLocks noChangeAspect="1"/>
          </p:cNvPicPr>
          <p:nvPr/>
        </p:nvPicPr>
        <p:blipFill>
          <a:blip r:embed="rId3"/>
          <a:stretch>
            <a:fillRect/>
          </a:stretch>
        </p:blipFill>
        <p:spPr>
          <a:xfrm>
            <a:off x="2730953" y="6074228"/>
            <a:ext cx="4176032" cy="4195366"/>
          </a:xfrm>
          <a:prstGeom prst="rect">
            <a:avLst/>
          </a:prstGeom>
        </p:spPr>
      </p:pic>
    </p:spTree>
    <p:extLst>
      <p:ext uri="{BB962C8B-B14F-4D97-AF65-F5344CB8AC3E}">
        <p14:creationId xmlns:p14="http://schemas.microsoft.com/office/powerpoint/2010/main" val="35839849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65495-72A1-9BC0-5AFB-0F9D7065EA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B89A91-F5E3-1744-628E-26E12F2A63F1}"/>
              </a:ext>
            </a:extLst>
          </p:cNvPr>
          <p:cNvSpPr>
            <a:spLocks noGrp="1"/>
          </p:cNvSpPr>
          <p:nvPr>
            <p:ph type="title"/>
          </p:nvPr>
        </p:nvSpPr>
        <p:spPr/>
        <p:txBody>
          <a:bodyPr lIns="457200">
            <a:normAutofit/>
          </a:bodyPr>
          <a:lstStyle/>
          <a:p>
            <a:r>
              <a:rPr lang="en-US"/>
              <a:t>Task 2B – Scope</a:t>
            </a:r>
          </a:p>
        </p:txBody>
      </p:sp>
      <p:sp>
        <p:nvSpPr>
          <p:cNvPr id="4" name="Content Placeholder 2">
            <a:extLst>
              <a:ext uri="{FF2B5EF4-FFF2-40B4-BE49-F238E27FC236}">
                <a16:creationId xmlns:a16="http://schemas.microsoft.com/office/drawing/2014/main" id="{2E8941AD-CCD8-8805-6682-785826FA1FD0}"/>
              </a:ext>
            </a:extLst>
          </p:cNvPr>
          <p:cNvSpPr txBox="1">
            <a:spLocks/>
          </p:cNvSpPr>
          <p:nvPr/>
        </p:nvSpPr>
        <p:spPr>
          <a:xfrm>
            <a:off x="536014" y="2313591"/>
            <a:ext cx="9516036" cy="6737512"/>
          </a:xfrm>
          <a:prstGeom prst="rect">
            <a:avLst/>
          </a:prstGeom>
        </p:spPr>
        <p:txBody>
          <a:bodyPr vert="horz" lIns="150781" tIns="75390" rIns="150781" bIns="7539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09262C"/>
                </a:solidFill>
                <a:latin typeface="Trebuchet MS" panose="020B0603020202020204" pitchFamily="34" charset="0"/>
                <a:ea typeface="+mn-ea"/>
                <a:cs typeface="+mn-cs"/>
              </a:defRPr>
            </a:lvl1pPr>
            <a:lvl2pPr marL="460375" indent="-233363" algn="l" defTabSz="914400" rtl="0" eaLnBrk="1" latinLnBrk="0" hangingPunct="1">
              <a:lnSpc>
                <a:spcPct val="90000"/>
              </a:lnSpc>
              <a:spcBef>
                <a:spcPts val="500"/>
              </a:spcBef>
              <a:buFont typeface="Arial" panose="020B0604020202020204" pitchFamily="34" charset="0"/>
              <a:buChar char="•"/>
              <a:defRPr sz="2400" kern="1200">
                <a:solidFill>
                  <a:srgbClr val="3A9C8C"/>
                </a:solidFill>
                <a:latin typeface="Trebuchet MS" panose="020B0603020202020204" pitchFamily="34" charset="0"/>
                <a:ea typeface="+mn-ea"/>
                <a:cs typeface="+mn-cs"/>
              </a:defRPr>
            </a:lvl2pPr>
            <a:lvl3pPr marL="914400" indent="-227013" algn="l" defTabSz="914400" rtl="0" eaLnBrk="1" latinLnBrk="0" hangingPunct="1">
              <a:lnSpc>
                <a:spcPct val="90000"/>
              </a:lnSpc>
              <a:spcBef>
                <a:spcPts val="500"/>
              </a:spcBef>
              <a:buFont typeface="Arial" panose="020B0604020202020204" pitchFamily="34" charset="0"/>
              <a:buChar char="•"/>
              <a:defRPr sz="2000" kern="1200">
                <a:solidFill>
                  <a:srgbClr val="568A81"/>
                </a:solidFill>
                <a:latin typeface="Trebuchet MS" panose="020B0603020202020204" pitchFamily="34" charset="0"/>
                <a:ea typeface="+mn-ea"/>
                <a:cs typeface="+mn-cs"/>
              </a:defRPr>
            </a:lvl3pPr>
            <a:lvl4pPr marL="1374775" indent="-233363" algn="l" defTabSz="914400" rtl="0" eaLnBrk="1" latinLnBrk="0" hangingPunct="1">
              <a:lnSpc>
                <a:spcPct val="90000"/>
              </a:lnSpc>
              <a:spcBef>
                <a:spcPts val="500"/>
              </a:spcBef>
              <a:buFont typeface="Arial" panose="020B0604020202020204" pitchFamily="34" charset="0"/>
              <a:buChar char="•"/>
              <a:defRPr sz="1800" kern="1200">
                <a:solidFill>
                  <a:srgbClr val="2E4E56"/>
                </a:solidFill>
                <a:latin typeface="Trebuchet MS" panose="020B0603020202020204" pitchFamily="34" charset="0"/>
                <a:ea typeface="+mn-ea"/>
                <a:cs typeface="+mn-cs"/>
              </a:defRPr>
            </a:lvl4pPr>
            <a:lvl5pPr marL="1828800" indent="-227013" algn="l" defTabSz="914400" rtl="0" eaLnBrk="1" latinLnBrk="0" hangingPunct="1">
              <a:lnSpc>
                <a:spcPct val="90000"/>
              </a:lnSpc>
              <a:spcBef>
                <a:spcPts val="500"/>
              </a:spcBef>
              <a:buFont typeface="Arial" panose="020B0604020202020204" pitchFamily="34" charset="0"/>
              <a:buChar char="•"/>
              <a:tabLst>
                <a:tab pos="1828800" algn="l"/>
              </a:tabLst>
              <a:defRPr sz="1800" kern="1200">
                <a:solidFill>
                  <a:srgbClr val="3A95AA"/>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a:pPr>
            <a:r>
              <a:rPr kumimoji="0" lang="en-US" sz="3600" b="1" i="0" u="sng" strike="noStrike" kern="1200" cap="none" spc="0" normalizeH="0" baseline="0" noProof="0">
                <a:ln>
                  <a:noFill/>
                </a:ln>
                <a:solidFill>
                  <a:srgbClr val="09262C"/>
                </a:solidFill>
                <a:effectLst/>
                <a:uLnTx/>
                <a:uFillTx/>
                <a:latin typeface="Trebuchet MS" panose="020B0603020202020204" pitchFamily="34" charset="0"/>
                <a:ea typeface="+mn-ea"/>
                <a:cs typeface="+mn-cs"/>
              </a:rPr>
              <a:t>Scope</a:t>
            </a:r>
            <a:r>
              <a:rPr kumimoji="0" lang="en-US" sz="3600" b="1" i="0" u="none" strike="noStrike" kern="1200" cap="none" spc="0" normalizeH="0" baseline="0" noProof="0">
                <a:ln>
                  <a:noFill/>
                </a:ln>
                <a:solidFill>
                  <a:srgbClr val="09262C"/>
                </a:solidFill>
                <a:effectLst/>
                <a:uLnTx/>
                <a:uFillTx/>
                <a:latin typeface="Trebuchet MS" panose="020B0603020202020204" pitchFamily="34" charset="0"/>
                <a:ea typeface="+mn-ea"/>
                <a:cs typeface="+mn-cs"/>
              </a:rPr>
              <a:t>: </a:t>
            </a:r>
            <a:r>
              <a:rPr kumimoji="0" lang="en-US" sz="3600" b="0" i="0" u="none" strike="noStrike" kern="1200" cap="none" spc="0" normalizeH="0" baseline="0" noProof="0">
                <a:ln>
                  <a:noFill/>
                </a:ln>
                <a:solidFill>
                  <a:srgbClr val="09262C"/>
                </a:solidFill>
                <a:effectLst/>
                <a:uLnTx/>
                <a:uFillTx/>
                <a:latin typeface="Trebuchet MS" panose="020B0603020202020204" pitchFamily="34" charset="0"/>
                <a:ea typeface="+mn-ea"/>
                <a:cs typeface="+mn-cs"/>
              </a:rPr>
              <a:t>RFPGs will analyze future flood risk (year 2060) for 10-year, 100-year, and 500-year events</a:t>
            </a:r>
          </a:p>
          <a:p>
            <a:pPr marL="0" marR="0" lvl="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a:pPr>
            <a:endParaRPr kumimoji="0" lang="en-US" sz="3600" b="0" i="0" u="none" strike="noStrike" kern="1200" cap="none" spc="0" normalizeH="0" baseline="0" noProof="0">
              <a:ln>
                <a:noFill/>
              </a:ln>
              <a:solidFill>
                <a:srgbClr val="09262C"/>
              </a:solidFill>
              <a:effectLst/>
              <a:uLnTx/>
              <a:uFillTx/>
              <a:latin typeface="Trebuchet MS" panose="020B0603020202020204" pitchFamily="34" charset="0"/>
              <a:ea typeface="+mn-ea"/>
              <a:cs typeface="+mn-cs"/>
            </a:endParaRPr>
          </a:p>
          <a:p>
            <a:pPr marL="0" marR="0" lvl="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09262C"/>
                </a:solidFill>
                <a:effectLst/>
                <a:uLnTx/>
                <a:uFillTx/>
                <a:latin typeface="Trebuchet MS" panose="020B0603020202020204" pitchFamily="34" charset="0"/>
                <a:ea typeface="+mn-ea"/>
                <a:cs typeface="+mn-cs"/>
              </a:rPr>
              <a:t>Possible Data Sources</a:t>
            </a:r>
          </a:p>
          <a:p>
            <a:pPr marL="571500" marR="0" lvl="0" indent="-571500" algn="l" defTabSz="1507846" rtl="0" eaLnBrk="1" fontAlgn="auto" latinLnBrk="0" hangingPunct="1">
              <a:lnSpc>
                <a:spcPct val="90000"/>
              </a:lnSpc>
              <a:spcBef>
                <a:spcPts val="1649"/>
              </a:spcBef>
              <a:spcAft>
                <a:spcPts val="0"/>
              </a:spcAft>
              <a:buClrTx/>
              <a:buSzTx/>
              <a:buFont typeface="Arial" panose="020B0604020202020204" pitchFamily="34" charset="0"/>
              <a:buChar char="•"/>
              <a:tabLst/>
              <a:defRPr/>
            </a:pPr>
            <a:r>
              <a:rPr kumimoji="0" lang="en-US" sz="3600" b="0" i="0" u="none" strike="noStrike" kern="1200" cap="none" spc="0" normalizeH="0" baseline="0" noProof="0">
                <a:ln>
                  <a:noFill/>
                </a:ln>
                <a:solidFill>
                  <a:srgbClr val="000000"/>
                </a:solidFill>
                <a:effectLst/>
                <a:uLnTx/>
                <a:uFillTx/>
                <a:latin typeface="Trebuchet MS" panose="020B0603020202020204" pitchFamily="34" charset="0"/>
                <a:ea typeface="+mn-ea"/>
                <a:cs typeface="+mn-cs"/>
              </a:rPr>
              <a:t>Future condition Fathom data</a:t>
            </a:r>
          </a:p>
          <a:p>
            <a:pPr marL="571500" marR="0" lvl="0" indent="-571500" algn="l" defTabSz="1507846" rtl="0" eaLnBrk="1" fontAlgn="auto" latinLnBrk="0" hangingPunct="1">
              <a:lnSpc>
                <a:spcPct val="90000"/>
              </a:lnSpc>
              <a:spcBef>
                <a:spcPts val="1649"/>
              </a:spcBef>
              <a:spcAft>
                <a:spcPts val="0"/>
              </a:spcAft>
              <a:buClrTx/>
              <a:buSzTx/>
              <a:buFont typeface="Arial" panose="020B0604020202020204" pitchFamily="34" charset="0"/>
              <a:buChar char="•"/>
              <a:tabLst/>
              <a:defRPr/>
            </a:pPr>
            <a:r>
              <a:rPr kumimoji="0" lang="en-US" sz="3600" b="0" i="0" u="none" strike="noStrike" kern="1200" cap="none" spc="0" normalizeH="0" baseline="0" noProof="0">
                <a:ln>
                  <a:noFill/>
                </a:ln>
                <a:solidFill>
                  <a:srgbClr val="09262C"/>
                </a:solidFill>
                <a:effectLst/>
                <a:uLnTx/>
                <a:uFillTx/>
                <a:latin typeface="Trebuchet MS" panose="020B0603020202020204" pitchFamily="34" charset="0"/>
                <a:ea typeface="+mn-ea"/>
                <a:cs typeface="+mn-cs"/>
              </a:rPr>
              <a:t>Future condition community models</a:t>
            </a:r>
          </a:p>
          <a:p>
            <a:pPr marL="571500" marR="0" lvl="0" indent="-571500" algn="l" defTabSz="1507846" rtl="0" eaLnBrk="1" fontAlgn="auto" latinLnBrk="0" hangingPunct="1">
              <a:lnSpc>
                <a:spcPct val="90000"/>
              </a:lnSpc>
              <a:spcBef>
                <a:spcPts val="1649"/>
              </a:spcBef>
              <a:spcAft>
                <a:spcPts val="0"/>
              </a:spcAft>
              <a:buClrTx/>
              <a:buSzTx/>
              <a:buFont typeface="Arial" panose="020B0604020202020204" pitchFamily="34" charset="0"/>
              <a:buChar char="•"/>
              <a:tabLst/>
              <a:defRPr/>
            </a:pPr>
            <a:r>
              <a:rPr kumimoji="0" lang="en-US" sz="3600" b="0" i="0" u="none" strike="noStrike" kern="1200" cap="none" spc="0" normalizeH="0" baseline="0" noProof="0">
                <a:ln>
                  <a:noFill/>
                </a:ln>
                <a:solidFill>
                  <a:srgbClr val="09262C"/>
                </a:solidFill>
                <a:effectLst/>
                <a:uLnTx/>
                <a:uFillTx/>
                <a:latin typeface="Trebuchet MS" panose="020B0603020202020204" pitchFamily="34" charset="0"/>
                <a:ea typeface="+mn-ea"/>
                <a:cs typeface="+mn-cs"/>
              </a:rPr>
              <a:t>Modified forms of existing condition models/maps using factors that affect future flood risk</a:t>
            </a:r>
          </a:p>
          <a:p>
            <a:pPr marL="571500" marR="0" lvl="0" indent="-571500" algn="l" defTabSz="1507846" rtl="0" eaLnBrk="1" fontAlgn="auto" latinLnBrk="0" hangingPunct="1">
              <a:lnSpc>
                <a:spcPct val="90000"/>
              </a:lnSpc>
              <a:spcBef>
                <a:spcPts val="1649"/>
              </a:spcBef>
              <a:spcAft>
                <a:spcPts val="0"/>
              </a:spcAft>
              <a:buClrTx/>
              <a:buSzTx/>
              <a:buFont typeface="Arial" panose="020B0604020202020204" pitchFamily="34" charset="0"/>
              <a:buChar char="•"/>
              <a:tabLst/>
              <a:defRPr/>
            </a:pPr>
            <a:endParaRPr kumimoji="0" lang="en-US" sz="3600" b="0" i="0" u="none" strike="noStrike" kern="1200" cap="none" spc="0" normalizeH="0" baseline="0" noProof="0">
              <a:ln>
                <a:noFill/>
              </a:ln>
              <a:solidFill>
                <a:srgbClr val="09262C"/>
              </a:solidFill>
              <a:effectLst/>
              <a:uLnTx/>
              <a:uFillTx/>
              <a:latin typeface="Trebuchet MS" panose="020B0603020202020204" pitchFamily="34" charset="0"/>
              <a:ea typeface="+mn-ea"/>
              <a:cs typeface="+mn-cs"/>
            </a:endParaRPr>
          </a:p>
        </p:txBody>
      </p:sp>
      <p:pic>
        <p:nvPicPr>
          <p:cNvPr id="5" name="Picture 4">
            <a:extLst>
              <a:ext uri="{FF2B5EF4-FFF2-40B4-BE49-F238E27FC236}">
                <a16:creationId xmlns:a16="http://schemas.microsoft.com/office/drawing/2014/main" id="{9AB61191-7A24-6F3F-889A-2F234EE43673}"/>
              </a:ext>
            </a:extLst>
          </p:cNvPr>
          <p:cNvPicPr>
            <a:picLocks noChangeAspect="1"/>
          </p:cNvPicPr>
          <p:nvPr/>
        </p:nvPicPr>
        <p:blipFill>
          <a:blip r:embed="rId3"/>
          <a:srcRect/>
          <a:stretch/>
        </p:blipFill>
        <p:spPr>
          <a:xfrm>
            <a:off x="11357811" y="1"/>
            <a:ext cx="8746289" cy="11307964"/>
          </a:xfrm>
          <a:prstGeom prst="rect">
            <a:avLst/>
          </a:prstGeom>
        </p:spPr>
      </p:pic>
    </p:spTree>
    <p:extLst>
      <p:ext uri="{BB962C8B-B14F-4D97-AF65-F5344CB8AC3E}">
        <p14:creationId xmlns:p14="http://schemas.microsoft.com/office/powerpoint/2010/main" val="8727374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DB400-941E-2E2E-6C52-B2EF5065B7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56A19F-0EEE-5441-A312-C92D4329A5F7}"/>
              </a:ext>
            </a:extLst>
          </p:cNvPr>
          <p:cNvSpPr>
            <a:spLocks noGrp="1"/>
          </p:cNvSpPr>
          <p:nvPr>
            <p:ph type="title"/>
          </p:nvPr>
        </p:nvSpPr>
        <p:spPr/>
        <p:txBody>
          <a:bodyPr lIns="457200">
            <a:normAutofit/>
          </a:bodyPr>
          <a:lstStyle/>
          <a:p>
            <a:r>
              <a:rPr lang="en-US"/>
              <a:t>Task 2B – Approach</a:t>
            </a:r>
          </a:p>
        </p:txBody>
      </p:sp>
      <p:sp>
        <p:nvSpPr>
          <p:cNvPr id="4" name="Content Placeholder 2">
            <a:extLst>
              <a:ext uri="{FF2B5EF4-FFF2-40B4-BE49-F238E27FC236}">
                <a16:creationId xmlns:a16="http://schemas.microsoft.com/office/drawing/2014/main" id="{68F01C13-3AB2-6860-F205-660589CDE477}"/>
              </a:ext>
            </a:extLst>
          </p:cNvPr>
          <p:cNvSpPr txBox="1">
            <a:spLocks/>
          </p:cNvSpPr>
          <p:nvPr/>
        </p:nvSpPr>
        <p:spPr>
          <a:xfrm>
            <a:off x="536013" y="2313590"/>
            <a:ext cx="10826253" cy="9003091"/>
          </a:xfrm>
          <a:prstGeom prst="rect">
            <a:avLst/>
          </a:prstGeom>
        </p:spPr>
        <p:txBody>
          <a:bodyPr vert="horz" lIns="150781" tIns="75390" rIns="150781" bIns="7539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09262C"/>
                </a:solidFill>
                <a:latin typeface="Trebuchet MS" panose="020B0603020202020204" pitchFamily="34" charset="0"/>
                <a:ea typeface="+mn-ea"/>
                <a:cs typeface="+mn-cs"/>
              </a:defRPr>
            </a:lvl1pPr>
            <a:lvl2pPr marL="460375" indent="-233363" algn="l" defTabSz="914400" rtl="0" eaLnBrk="1" latinLnBrk="0" hangingPunct="1">
              <a:lnSpc>
                <a:spcPct val="90000"/>
              </a:lnSpc>
              <a:spcBef>
                <a:spcPts val="500"/>
              </a:spcBef>
              <a:buFont typeface="Arial" panose="020B0604020202020204" pitchFamily="34" charset="0"/>
              <a:buChar char="•"/>
              <a:defRPr sz="2400" kern="1200">
                <a:solidFill>
                  <a:srgbClr val="3A9C8C"/>
                </a:solidFill>
                <a:latin typeface="Trebuchet MS" panose="020B0603020202020204" pitchFamily="34" charset="0"/>
                <a:ea typeface="+mn-ea"/>
                <a:cs typeface="+mn-cs"/>
              </a:defRPr>
            </a:lvl2pPr>
            <a:lvl3pPr marL="914400" indent="-227013" algn="l" defTabSz="914400" rtl="0" eaLnBrk="1" latinLnBrk="0" hangingPunct="1">
              <a:lnSpc>
                <a:spcPct val="90000"/>
              </a:lnSpc>
              <a:spcBef>
                <a:spcPts val="500"/>
              </a:spcBef>
              <a:buFont typeface="Arial" panose="020B0604020202020204" pitchFamily="34" charset="0"/>
              <a:buChar char="•"/>
              <a:defRPr sz="2000" kern="1200">
                <a:solidFill>
                  <a:srgbClr val="568A81"/>
                </a:solidFill>
                <a:latin typeface="Trebuchet MS" panose="020B0603020202020204" pitchFamily="34" charset="0"/>
                <a:ea typeface="+mn-ea"/>
                <a:cs typeface="+mn-cs"/>
              </a:defRPr>
            </a:lvl3pPr>
            <a:lvl4pPr marL="1374775" indent="-233363" algn="l" defTabSz="914400" rtl="0" eaLnBrk="1" latinLnBrk="0" hangingPunct="1">
              <a:lnSpc>
                <a:spcPct val="90000"/>
              </a:lnSpc>
              <a:spcBef>
                <a:spcPts val="500"/>
              </a:spcBef>
              <a:buFont typeface="Arial" panose="020B0604020202020204" pitchFamily="34" charset="0"/>
              <a:buChar char="•"/>
              <a:defRPr sz="1800" kern="1200">
                <a:solidFill>
                  <a:srgbClr val="2E4E56"/>
                </a:solidFill>
                <a:latin typeface="Trebuchet MS" panose="020B0603020202020204" pitchFamily="34" charset="0"/>
                <a:ea typeface="+mn-ea"/>
                <a:cs typeface="+mn-cs"/>
              </a:defRPr>
            </a:lvl4pPr>
            <a:lvl5pPr marL="1828800" indent="-227013" algn="l" defTabSz="914400" rtl="0" eaLnBrk="1" latinLnBrk="0" hangingPunct="1">
              <a:lnSpc>
                <a:spcPct val="90000"/>
              </a:lnSpc>
              <a:spcBef>
                <a:spcPts val="500"/>
              </a:spcBef>
              <a:buFont typeface="Arial" panose="020B0604020202020204" pitchFamily="34" charset="0"/>
              <a:buChar char="•"/>
              <a:tabLst>
                <a:tab pos="1828800" algn="l"/>
              </a:tabLst>
              <a:defRPr sz="1800" kern="1200">
                <a:solidFill>
                  <a:srgbClr val="3A95AA"/>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marR="0" lvl="0" indent="-742950" algn="l" defTabSz="1507846" rtl="0" eaLnBrk="1" fontAlgn="auto" latinLnBrk="0" hangingPunct="1">
              <a:lnSpc>
                <a:spcPct val="90000"/>
              </a:lnSpc>
              <a:spcBef>
                <a:spcPts val="1649"/>
              </a:spcBef>
              <a:spcAft>
                <a:spcPts val="0"/>
              </a:spcAft>
              <a:buClrTx/>
              <a:buSzTx/>
              <a:buFont typeface="+mj-lt"/>
              <a:buAutoNum type="arabicPeriod"/>
              <a:tabLst/>
              <a:defRPr/>
            </a:pPr>
            <a:r>
              <a:rPr kumimoji="0" lang="en-US" sz="3600" b="0" i="0" u="none" strike="noStrike" kern="1200" cap="none" spc="0" normalizeH="0" baseline="0" noProof="0" dirty="0">
                <a:ln>
                  <a:noFill/>
                </a:ln>
                <a:solidFill>
                  <a:srgbClr val="09262C"/>
                </a:solidFill>
                <a:effectLst/>
                <a:uLnTx/>
                <a:uFillTx/>
                <a:latin typeface="Trebuchet MS" panose="020B0603020202020204" pitchFamily="34" charset="0"/>
                <a:ea typeface="+mn-ea"/>
                <a:cs typeface="+mn-cs"/>
              </a:rPr>
              <a:t>Northern Zone </a:t>
            </a:r>
            <a:r>
              <a:rPr kumimoji="0" lang="en-US" sz="3200" b="0" i="0" u="none" strike="noStrike" kern="1200" cap="none" spc="0" normalizeH="0" baseline="0" noProof="0" dirty="0">
                <a:ln>
                  <a:noFill/>
                </a:ln>
                <a:solidFill>
                  <a:srgbClr val="09262C"/>
                </a:solidFill>
                <a:effectLst/>
                <a:uLnTx/>
                <a:uFillTx/>
                <a:latin typeface="Trebuchet MS" panose="020B0603020202020204" pitchFamily="34" charset="0"/>
                <a:ea typeface="+mn-ea"/>
                <a:cs typeface="+mn-cs"/>
              </a:rPr>
              <a:t>(north of Harris County)</a:t>
            </a:r>
            <a:r>
              <a:rPr kumimoji="0" lang="en-US" sz="3600" b="0" i="0" u="none" strike="noStrike" kern="1200" cap="none" spc="0" normalizeH="0" baseline="0" noProof="0" dirty="0">
                <a:ln>
                  <a:noFill/>
                </a:ln>
                <a:solidFill>
                  <a:srgbClr val="09262C"/>
                </a:solidFill>
                <a:effectLst/>
                <a:uLnTx/>
                <a:uFillTx/>
                <a:latin typeface="Trebuchet MS" panose="020B0603020202020204" pitchFamily="34" charset="0"/>
                <a:ea typeface="+mn-ea"/>
                <a:cs typeface="+mn-cs"/>
              </a:rPr>
              <a:t>:</a:t>
            </a:r>
          </a:p>
          <a:p>
            <a:pPr marL="1203325" marR="0" lvl="1" indent="-742950" algn="l" defTabSz="1507846" rtl="0" eaLnBrk="1" fontAlgn="auto" latinLnBrk="0" hangingPunct="1">
              <a:lnSpc>
                <a:spcPct val="90000"/>
              </a:lnSpc>
              <a:spcBef>
                <a:spcPts val="1649"/>
              </a:spcBef>
              <a:spcAft>
                <a:spcPts val="0"/>
              </a:spcAft>
              <a:buClrTx/>
              <a:buSzTx/>
              <a:buFont typeface="+mj-lt"/>
              <a:buAutoNum type="alphaLcPeriod"/>
              <a:tabLst/>
              <a:defRPr/>
            </a:pPr>
            <a:r>
              <a:rPr kumimoji="0" lang="en-US" sz="2800" b="0" i="0" u="none" strike="noStrike" kern="1200" cap="none" spc="0" normalizeH="0" baseline="0" noProof="0" dirty="0">
                <a:ln>
                  <a:noFill/>
                </a:ln>
                <a:solidFill>
                  <a:srgbClr val="3A9C8C"/>
                </a:solidFill>
                <a:effectLst/>
                <a:uLnTx/>
                <a:uFillTx/>
                <a:latin typeface="Trebuchet MS" panose="020B0603020202020204" pitchFamily="34" charset="0"/>
                <a:ea typeface="+mn-ea"/>
                <a:cs typeface="+mn-cs"/>
              </a:rPr>
              <a:t>SJRMDP future models </a:t>
            </a:r>
            <a:r>
              <a:rPr kumimoji="0" lang="en-US" sz="2800" b="0" i="1" u="none" strike="noStrike" kern="1200" cap="none" spc="0" normalizeH="0" baseline="0" noProof="0" dirty="0">
                <a:ln>
                  <a:noFill/>
                </a:ln>
                <a:solidFill>
                  <a:srgbClr val="3A9C8C"/>
                </a:solidFill>
                <a:effectLst/>
                <a:uLnTx/>
                <a:uFillTx/>
                <a:latin typeface="Trebuchet MS" panose="020B0603020202020204" pitchFamily="34" charset="0"/>
                <a:ea typeface="+mn-ea"/>
                <a:cs typeface="+mn-cs"/>
              </a:rPr>
              <a:t>simulated with future rainfall</a:t>
            </a:r>
          </a:p>
          <a:p>
            <a:pPr marL="1203325" marR="0" lvl="1" indent="-742950" algn="l" defTabSz="1507846" rtl="0" eaLnBrk="1" fontAlgn="auto" latinLnBrk="0" hangingPunct="1">
              <a:lnSpc>
                <a:spcPct val="90000"/>
              </a:lnSpc>
              <a:spcBef>
                <a:spcPts val="1649"/>
              </a:spcBef>
              <a:spcAft>
                <a:spcPts val="0"/>
              </a:spcAft>
              <a:buClrTx/>
              <a:buSzTx/>
              <a:buFont typeface="+mj-lt"/>
              <a:buAutoNum type="alphaLcPeriod"/>
              <a:tabLst/>
              <a:defRPr/>
            </a:pPr>
            <a:r>
              <a:rPr kumimoji="0" lang="en-US" sz="2800" b="0" i="0" u="none" strike="noStrike" kern="1200" cap="none" spc="0" normalizeH="0" baseline="0" noProof="0" dirty="0">
                <a:ln>
                  <a:noFill/>
                </a:ln>
                <a:solidFill>
                  <a:srgbClr val="3A9C8C"/>
                </a:solidFill>
                <a:effectLst/>
                <a:uLnTx/>
                <a:uFillTx/>
                <a:latin typeface="Trebuchet MS" panose="020B0603020202020204" pitchFamily="34" charset="0"/>
                <a:ea typeface="+mn-ea"/>
                <a:cs typeface="+mn-cs"/>
              </a:rPr>
              <a:t>2D BLE model </a:t>
            </a:r>
            <a:r>
              <a:rPr kumimoji="0" lang="en-US" sz="2800" b="0" i="1" u="none" strike="noStrike" kern="1200" cap="none" spc="0" normalizeH="0" baseline="0" noProof="0" dirty="0">
                <a:ln>
                  <a:noFill/>
                </a:ln>
                <a:solidFill>
                  <a:srgbClr val="3A9C8C"/>
                </a:solidFill>
                <a:effectLst/>
                <a:uLnTx/>
                <a:uFillTx/>
                <a:latin typeface="Trebuchet MS" panose="020B0603020202020204" pitchFamily="34" charset="0"/>
                <a:ea typeface="+mn-ea"/>
                <a:cs typeface="+mn-cs"/>
              </a:rPr>
              <a:t>simulated with future rainfall</a:t>
            </a:r>
            <a:endParaRPr kumimoji="0" lang="en-US" sz="2800" b="0" i="0" u="none" strike="noStrike" kern="1200" cap="none" spc="0" normalizeH="0" baseline="0" noProof="0" dirty="0">
              <a:ln>
                <a:noFill/>
              </a:ln>
              <a:solidFill>
                <a:srgbClr val="3A9C8C"/>
              </a:solidFill>
              <a:effectLst/>
              <a:uLnTx/>
              <a:uFillTx/>
              <a:latin typeface="Trebuchet MS" panose="020B0603020202020204" pitchFamily="34" charset="0"/>
              <a:ea typeface="+mn-ea"/>
              <a:cs typeface="+mn-cs"/>
            </a:endParaRPr>
          </a:p>
          <a:p>
            <a:pPr marL="1203325" marR="0" lvl="1" indent="-742950" algn="l" defTabSz="1507846" rtl="0" eaLnBrk="1" fontAlgn="auto" latinLnBrk="0" hangingPunct="1">
              <a:lnSpc>
                <a:spcPct val="90000"/>
              </a:lnSpc>
              <a:spcBef>
                <a:spcPts val="1649"/>
              </a:spcBef>
              <a:spcAft>
                <a:spcPts val="0"/>
              </a:spcAft>
              <a:buClrTx/>
              <a:buSzTx/>
              <a:buFont typeface="+mj-lt"/>
              <a:buAutoNum type="alphaLcPeriod"/>
              <a:tabLst/>
              <a:defRPr/>
            </a:pPr>
            <a:r>
              <a:rPr kumimoji="0" lang="en-US" sz="2800" b="0" i="0" u="none" strike="noStrike" kern="1200" cap="none" spc="0" normalizeH="0" baseline="0" noProof="0" dirty="0">
                <a:ln>
                  <a:noFill/>
                </a:ln>
                <a:solidFill>
                  <a:srgbClr val="3A9C8C"/>
                </a:solidFill>
                <a:effectLst/>
                <a:uLnTx/>
                <a:uFillTx/>
                <a:latin typeface="Trebuchet MS" panose="020B0603020202020204" pitchFamily="34" charset="0"/>
                <a:ea typeface="+mn-ea"/>
                <a:cs typeface="+mn-cs"/>
              </a:rPr>
              <a:t>1D BLE models </a:t>
            </a:r>
            <a:r>
              <a:rPr kumimoji="0" lang="en-US" sz="2800" b="0" i="1" u="none" strike="noStrike" kern="1200" cap="none" spc="0" normalizeH="0" baseline="0" noProof="0" dirty="0">
                <a:ln>
                  <a:noFill/>
                </a:ln>
                <a:solidFill>
                  <a:srgbClr val="3A9C8C"/>
                </a:solidFill>
                <a:effectLst/>
                <a:uLnTx/>
                <a:uFillTx/>
                <a:latin typeface="Trebuchet MS" panose="020B0603020202020204" pitchFamily="34" charset="0"/>
                <a:ea typeface="+mn-ea"/>
                <a:cs typeface="+mn-cs"/>
              </a:rPr>
              <a:t>+ vertical buffer</a:t>
            </a:r>
          </a:p>
          <a:p>
            <a:pPr marL="1203325" marR="0" lvl="1" indent="-742950" algn="l" defTabSz="1507846" rtl="0" eaLnBrk="1" fontAlgn="auto" latinLnBrk="0" hangingPunct="1">
              <a:lnSpc>
                <a:spcPct val="90000"/>
              </a:lnSpc>
              <a:spcBef>
                <a:spcPts val="1649"/>
              </a:spcBef>
              <a:spcAft>
                <a:spcPts val="0"/>
              </a:spcAft>
              <a:buClrTx/>
              <a:buSzTx/>
              <a:buFont typeface="+mj-lt"/>
              <a:buAutoNum type="alphaLcPeriod"/>
              <a:tabLst/>
              <a:defRPr/>
            </a:pPr>
            <a:r>
              <a:rPr kumimoji="0" lang="en-US" sz="2800" b="0" i="0" u="none" strike="noStrike" kern="1200" cap="none" spc="0" normalizeH="0" baseline="0" noProof="0" dirty="0">
                <a:ln>
                  <a:noFill/>
                </a:ln>
                <a:solidFill>
                  <a:srgbClr val="3A9C8C"/>
                </a:solidFill>
                <a:effectLst/>
                <a:uLnTx/>
                <a:uFillTx/>
                <a:latin typeface="Trebuchet MS" panose="020B0603020202020204" pitchFamily="34" charset="0"/>
                <a:ea typeface="+mn-ea"/>
                <a:cs typeface="+mn-cs"/>
              </a:rPr>
              <a:t>Future Fathom Scenario 3</a:t>
            </a:r>
          </a:p>
          <a:p>
            <a:pPr marL="742950" marR="0" lvl="0" indent="-742950" algn="l" defTabSz="1507846" rtl="0" eaLnBrk="1" fontAlgn="auto" latinLnBrk="0" hangingPunct="1">
              <a:lnSpc>
                <a:spcPct val="90000"/>
              </a:lnSpc>
              <a:spcBef>
                <a:spcPts val="1649"/>
              </a:spcBef>
              <a:spcAft>
                <a:spcPts val="0"/>
              </a:spcAft>
              <a:buClrTx/>
              <a:buSzTx/>
              <a:buFont typeface="+mj-lt"/>
              <a:buAutoNum type="arabicPeriod"/>
              <a:tabLst/>
              <a:defRPr/>
            </a:pPr>
            <a:r>
              <a:rPr kumimoji="0" lang="en-US" sz="3600" b="0" i="0" u="none" strike="noStrike" kern="1200" cap="none" spc="0" normalizeH="0" baseline="0" noProof="0" dirty="0">
                <a:ln>
                  <a:noFill/>
                </a:ln>
                <a:solidFill>
                  <a:srgbClr val="09262C"/>
                </a:solidFill>
                <a:effectLst/>
                <a:uLnTx/>
                <a:uFillTx/>
                <a:latin typeface="Trebuchet MS" panose="020B0603020202020204" pitchFamily="34" charset="0"/>
                <a:ea typeface="+mn-ea"/>
                <a:cs typeface="+mn-cs"/>
              </a:rPr>
              <a:t>Central Zone </a:t>
            </a:r>
            <a:r>
              <a:rPr kumimoji="0" lang="en-US" sz="3200" b="0" i="0" u="none" strike="noStrike" kern="1200" cap="none" spc="0" normalizeH="0" baseline="0" noProof="0" dirty="0">
                <a:ln>
                  <a:noFill/>
                </a:ln>
                <a:solidFill>
                  <a:srgbClr val="09262C"/>
                </a:solidFill>
                <a:effectLst/>
                <a:uLnTx/>
                <a:uFillTx/>
                <a:latin typeface="Trebuchet MS" panose="020B0603020202020204" pitchFamily="34" charset="0"/>
                <a:ea typeface="+mn-ea"/>
                <a:cs typeface="+mn-cs"/>
              </a:rPr>
              <a:t>(Harris County)</a:t>
            </a:r>
            <a:r>
              <a:rPr kumimoji="0" lang="en-US" sz="3600" b="0" i="0" u="none" strike="noStrike" kern="1200" cap="none" spc="0" normalizeH="0" baseline="0" noProof="0" dirty="0">
                <a:ln>
                  <a:noFill/>
                </a:ln>
                <a:solidFill>
                  <a:srgbClr val="09262C"/>
                </a:solidFill>
                <a:effectLst/>
                <a:uLnTx/>
                <a:uFillTx/>
                <a:latin typeface="Trebuchet MS" panose="020B0603020202020204" pitchFamily="34" charset="0"/>
                <a:ea typeface="+mn-ea"/>
                <a:cs typeface="+mn-cs"/>
              </a:rPr>
              <a:t>:</a:t>
            </a:r>
          </a:p>
          <a:p>
            <a:pPr marL="1203325" marR="0" lvl="1" indent="-742950" algn="l" defTabSz="1507846" rtl="0" eaLnBrk="1" fontAlgn="auto" latinLnBrk="0" hangingPunct="1">
              <a:lnSpc>
                <a:spcPct val="100000"/>
              </a:lnSpc>
              <a:spcBef>
                <a:spcPts val="1649"/>
              </a:spcBef>
              <a:spcAft>
                <a:spcPts val="0"/>
              </a:spcAft>
              <a:buClrTx/>
              <a:buSzTx/>
              <a:buFont typeface="+mj-lt"/>
              <a:buAutoNum type="alphaLcPeriod"/>
              <a:tabLst/>
              <a:defRPr/>
            </a:pPr>
            <a:r>
              <a:rPr kumimoji="0" lang="en-US" sz="2800" b="0" i="0" u="none" strike="noStrike" kern="1200" cap="none" spc="0" normalizeH="0" baseline="0" noProof="0" dirty="0" err="1">
                <a:ln>
                  <a:noFill/>
                </a:ln>
                <a:solidFill>
                  <a:srgbClr val="3A9C8C"/>
                </a:solidFill>
                <a:effectLst/>
                <a:uLnTx/>
                <a:uFillTx/>
                <a:latin typeface="Trebuchet MS" panose="020B0603020202020204" pitchFamily="34" charset="0"/>
                <a:ea typeface="+mn-ea"/>
                <a:cs typeface="+mn-cs"/>
              </a:rPr>
              <a:t>MAAPnext</a:t>
            </a:r>
            <a:r>
              <a:rPr kumimoji="0" lang="en-US" sz="2800" b="0" i="0" u="none" strike="noStrike" kern="1200" cap="none" spc="0" normalizeH="0" baseline="0" noProof="0" dirty="0">
                <a:ln>
                  <a:noFill/>
                </a:ln>
                <a:solidFill>
                  <a:srgbClr val="3A9C8C"/>
                </a:solidFill>
                <a:effectLst/>
                <a:uLnTx/>
                <a:uFillTx/>
                <a:latin typeface="Trebuchet MS" panose="020B0603020202020204" pitchFamily="34" charset="0"/>
                <a:ea typeface="+mn-ea"/>
                <a:cs typeface="+mn-cs"/>
              </a:rPr>
              <a:t> models </a:t>
            </a:r>
            <a:r>
              <a:rPr kumimoji="0" lang="en-US" sz="2800" b="0" i="1" u="none" strike="noStrike" kern="1200" cap="none" spc="0" normalizeH="0" baseline="0" noProof="0" dirty="0">
                <a:ln>
                  <a:noFill/>
                </a:ln>
                <a:solidFill>
                  <a:srgbClr val="3A9C8C"/>
                </a:solidFill>
                <a:effectLst/>
                <a:uLnTx/>
                <a:uFillTx/>
                <a:latin typeface="Trebuchet MS" panose="020B0603020202020204" pitchFamily="34" charset="0"/>
                <a:ea typeface="+mn-ea"/>
                <a:cs typeface="+mn-cs"/>
              </a:rPr>
              <a:t>simulated with future rainfall</a:t>
            </a:r>
            <a:endParaRPr kumimoji="0" lang="en-US" sz="2800" b="0" i="0" u="none" strike="noStrike" kern="1200" cap="none" spc="0" normalizeH="0" baseline="0" noProof="0" dirty="0">
              <a:ln>
                <a:noFill/>
              </a:ln>
              <a:solidFill>
                <a:srgbClr val="3A9C8C"/>
              </a:solidFill>
              <a:effectLst/>
              <a:uLnTx/>
              <a:uFillTx/>
              <a:latin typeface="Trebuchet MS" panose="020B0603020202020204" pitchFamily="34" charset="0"/>
              <a:ea typeface="+mn-ea"/>
              <a:cs typeface="+mn-cs"/>
            </a:endParaRPr>
          </a:p>
          <a:p>
            <a:pPr marL="1203325" marR="0" lvl="1" indent="-742950" algn="l" defTabSz="1507846" rtl="0" eaLnBrk="1" fontAlgn="auto" latinLnBrk="0" hangingPunct="1">
              <a:lnSpc>
                <a:spcPct val="90000"/>
              </a:lnSpc>
              <a:spcBef>
                <a:spcPts val="1649"/>
              </a:spcBef>
              <a:spcAft>
                <a:spcPts val="0"/>
              </a:spcAft>
              <a:buClrTx/>
              <a:buSzTx/>
              <a:buFont typeface="+mj-lt"/>
              <a:buAutoNum type="alphaLcPeriod"/>
              <a:tabLst/>
              <a:defRPr/>
            </a:pPr>
            <a:r>
              <a:rPr kumimoji="0" lang="en-US" sz="2800" b="0" i="0" u="none" strike="noStrike" kern="1200" cap="none" spc="0" normalizeH="0" baseline="0" noProof="0" dirty="0">
                <a:ln>
                  <a:noFill/>
                </a:ln>
                <a:solidFill>
                  <a:srgbClr val="3A9C8C"/>
                </a:solidFill>
                <a:effectLst/>
                <a:uLnTx/>
                <a:uFillTx/>
                <a:latin typeface="Trebuchet MS" panose="020B0603020202020204" pitchFamily="34" charset="0"/>
                <a:ea typeface="+mn-ea"/>
                <a:cs typeface="+mn-cs"/>
              </a:rPr>
              <a:t>Future Fathom Scenario 3</a:t>
            </a:r>
            <a:endParaRPr kumimoji="0" lang="en-US" sz="3600" b="0" i="0" u="none" strike="noStrike" kern="1200" cap="none" spc="0" normalizeH="0" baseline="0" noProof="0" dirty="0">
              <a:ln>
                <a:noFill/>
              </a:ln>
              <a:solidFill>
                <a:srgbClr val="3A9C8C"/>
              </a:solidFill>
              <a:effectLst/>
              <a:uLnTx/>
              <a:uFillTx/>
              <a:latin typeface="Trebuchet MS" panose="020B0603020202020204" pitchFamily="34" charset="0"/>
              <a:ea typeface="+mn-ea"/>
              <a:cs typeface="+mn-cs"/>
            </a:endParaRPr>
          </a:p>
          <a:p>
            <a:pPr marL="742950" marR="0" lvl="0" indent="-742950" algn="l" defTabSz="1507846" rtl="0" eaLnBrk="1" fontAlgn="auto" latinLnBrk="0" hangingPunct="1">
              <a:lnSpc>
                <a:spcPct val="90000"/>
              </a:lnSpc>
              <a:spcBef>
                <a:spcPts val="1649"/>
              </a:spcBef>
              <a:spcAft>
                <a:spcPts val="0"/>
              </a:spcAft>
              <a:buClrTx/>
              <a:buSzTx/>
              <a:buFont typeface="+mj-lt"/>
              <a:buAutoNum type="arabicPeriod"/>
              <a:tabLst/>
              <a:defRPr/>
            </a:pPr>
            <a:r>
              <a:rPr kumimoji="0" lang="en-US" sz="3600" b="0" i="0" u="none" strike="noStrike" kern="1200" cap="none" spc="0" normalizeH="0" baseline="0" noProof="0" dirty="0">
                <a:ln>
                  <a:noFill/>
                </a:ln>
                <a:solidFill>
                  <a:srgbClr val="09262C"/>
                </a:solidFill>
                <a:effectLst/>
                <a:uLnTx/>
                <a:uFillTx/>
                <a:latin typeface="Trebuchet MS" panose="020B0603020202020204" pitchFamily="34" charset="0"/>
                <a:ea typeface="+mn-ea"/>
                <a:cs typeface="+mn-cs"/>
              </a:rPr>
              <a:t>Coastal Zone </a:t>
            </a:r>
            <a:r>
              <a:rPr kumimoji="0" lang="en-US" sz="3200" b="0" i="0" u="none" strike="noStrike" kern="1200" cap="none" spc="0" normalizeH="0" baseline="0" noProof="0" dirty="0">
                <a:ln>
                  <a:noFill/>
                </a:ln>
                <a:solidFill>
                  <a:srgbClr val="09262C"/>
                </a:solidFill>
                <a:effectLst/>
                <a:uLnTx/>
                <a:uFillTx/>
                <a:latin typeface="Trebuchet MS" panose="020B0603020202020204" pitchFamily="34" charset="0"/>
                <a:ea typeface="+mn-ea"/>
                <a:cs typeface="+mn-cs"/>
              </a:rPr>
              <a:t>(south and east of Harris County)</a:t>
            </a:r>
            <a:r>
              <a:rPr kumimoji="0" lang="en-US" sz="3600" b="0" i="0" u="none" strike="noStrike" kern="1200" cap="none" spc="0" normalizeH="0" baseline="0" noProof="0" dirty="0">
                <a:ln>
                  <a:noFill/>
                </a:ln>
                <a:solidFill>
                  <a:srgbClr val="09262C"/>
                </a:solidFill>
                <a:effectLst/>
                <a:uLnTx/>
                <a:uFillTx/>
                <a:latin typeface="Trebuchet MS" panose="020B0603020202020204" pitchFamily="34" charset="0"/>
                <a:ea typeface="+mn-ea"/>
                <a:cs typeface="+mn-cs"/>
              </a:rPr>
              <a:t>:</a:t>
            </a:r>
          </a:p>
          <a:p>
            <a:pPr marL="1203325" marR="0" lvl="1" indent="-742950" algn="l" defTabSz="1507846" rtl="0" eaLnBrk="1" fontAlgn="auto" latinLnBrk="0" hangingPunct="1">
              <a:lnSpc>
                <a:spcPct val="90000"/>
              </a:lnSpc>
              <a:spcBef>
                <a:spcPts val="1649"/>
              </a:spcBef>
              <a:spcAft>
                <a:spcPts val="0"/>
              </a:spcAft>
              <a:buClrTx/>
              <a:buSzTx/>
              <a:buFont typeface="+mj-lt"/>
              <a:buAutoNum type="alphaLcPeriod"/>
              <a:tabLst/>
              <a:defRPr/>
            </a:pPr>
            <a:r>
              <a:rPr kumimoji="0" lang="en-US" sz="2800" b="0" i="0" u="none" strike="noStrike" kern="1200" cap="none" spc="0" normalizeH="0" baseline="0" noProof="0" dirty="0">
                <a:ln>
                  <a:noFill/>
                </a:ln>
                <a:solidFill>
                  <a:srgbClr val="3A9C8C"/>
                </a:solidFill>
                <a:effectLst/>
                <a:uLnTx/>
                <a:uFillTx/>
                <a:latin typeface="Trebuchet MS" panose="020B0603020202020204" pitchFamily="34" charset="0"/>
                <a:ea typeface="+mn-ea"/>
                <a:cs typeface="+mn-cs"/>
              </a:rPr>
              <a:t>2D GLO models </a:t>
            </a:r>
            <a:r>
              <a:rPr kumimoji="0" lang="en-US" sz="2800" b="0" i="1" u="none" strike="noStrike" kern="1200" cap="none" spc="0" normalizeH="0" baseline="0" noProof="0" dirty="0">
                <a:ln>
                  <a:noFill/>
                </a:ln>
                <a:solidFill>
                  <a:srgbClr val="3A9C8C"/>
                </a:solidFill>
                <a:effectLst/>
                <a:uLnTx/>
                <a:uFillTx/>
                <a:latin typeface="Trebuchet MS" panose="020B0603020202020204" pitchFamily="34" charset="0"/>
                <a:ea typeface="+mn-ea"/>
                <a:cs typeface="+mn-cs"/>
              </a:rPr>
              <a:t>simulated with future rainfall + SLR</a:t>
            </a:r>
          </a:p>
          <a:p>
            <a:pPr marL="1203325" marR="0" lvl="1" indent="-742950" algn="l" defTabSz="1507846" rtl="0" eaLnBrk="1" fontAlgn="auto" latinLnBrk="0" hangingPunct="1">
              <a:lnSpc>
                <a:spcPct val="90000"/>
              </a:lnSpc>
              <a:spcBef>
                <a:spcPts val="1649"/>
              </a:spcBef>
              <a:spcAft>
                <a:spcPts val="0"/>
              </a:spcAft>
              <a:buClrTx/>
              <a:buSzTx/>
              <a:buFont typeface="+mj-lt"/>
              <a:buAutoNum type="alphaLcPeriod"/>
              <a:tabLst/>
              <a:defRPr/>
            </a:pPr>
            <a:r>
              <a:rPr kumimoji="0" lang="en-US" sz="2800" b="0" i="0" u="none" strike="noStrike" kern="1200" cap="none" spc="0" normalizeH="0" baseline="0" noProof="0" dirty="0">
                <a:ln>
                  <a:noFill/>
                </a:ln>
                <a:solidFill>
                  <a:srgbClr val="3A9C8C"/>
                </a:solidFill>
                <a:effectLst/>
                <a:uLnTx/>
                <a:uFillTx/>
                <a:latin typeface="Trebuchet MS" panose="020B0603020202020204" pitchFamily="34" charset="0"/>
                <a:ea typeface="+mn-ea"/>
                <a:cs typeface="+mn-cs"/>
              </a:rPr>
              <a:t>2D BLE models </a:t>
            </a:r>
            <a:r>
              <a:rPr kumimoji="0" lang="en-US" sz="2800" b="0" i="1" u="none" strike="noStrike" kern="1200" cap="none" spc="0" normalizeH="0" baseline="0" noProof="0" dirty="0">
                <a:ln>
                  <a:noFill/>
                </a:ln>
                <a:solidFill>
                  <a:srgbClr val="3A9C8C"/>
                </a:solidFill>
                <a:effectLst/>
                <a:uLnTx/>
                <a:uFillTx/>
                <a:latin typeface="Trebuchet MS" panose="020B0603020202020204" pitchFamily="34" charset="0"/>
                <a:ea typeface="+mn-ea"/>
                <a:cs typeface="+mn-cs"/>
              </a:rPr>
              <a:t>simulated with future rainfall + SLR</a:t>
            </a:r>
            <a:endParaRPr kumimoji="0" lang="en-US" sz="2800" b="0" i="0" u="none" strike="noStrike" kern="1200" cap="none" spc="0" normalizeH="0" baseline="0" noProof="0" dirty="0">
              <a:ln>
                <a:noFill/>
              </a:ln>
              <a:solidFill>
                <a:srgbClr val="3A9C8C"/>
              </a:solidFill>
              <a:effectLst/>
              <a:uLnTx/>
              <a:uFillTx/>
              <a:latin typeface="Trebuchet MS" panose="020B0603020202020204" pitchFamily="34" charset="0"/>
              <a:ea typeface="+mn-ea"/>
              <a:cs typeface="+mn-cs"/>
            </a:endParaRPr>
          </a:p>
          <a:p>
            <a:pPr marL="1203325" marR="0" lvl="1" indent="-742950" algn="l" defTabSz="1507846" rtl="0" eaLnBrk="1" fontAlgn="auto" latinLnBrk="0" hangingPunct="1">
              <a:lnSpc>
                <a:spcPct val="90000"/>
              </a:lnSpc>
              <a:spcBef>
                <a:spcPts val="1649"/>
              </a:spcBef>
              <a:spcAft>
                <a:spcPts val="0"/>
              </a:spcAft>
              <a:buClrTx/>
              <a:buSzTx/>
              <a:buFont typeface="+mj-lt"/>
              <a:buAutoNum type="alphaLcPeriod"/>
              <a:tabLst/>
              <a:defRPr/>
            </a:pPr>
            <a:r>
              <a:rPr kumimoji="0" lang="en-US" sz="2800" b="0" i="0" u="none" strike="noStrike" kern="1200" cap="none" spc="0" normalizeH="0" baseline="0" noProof="0" dirty="0">
                <a:ln>
                  <a:noFill/>
                </a:ln>
                <a:solidFill>
                  <a:srgbClr val="3A9C8C"/>
                </a:solidFill>
                <a:effectLst/>
                <a:uLnTx/>
                <a:uFillTx/>
                <a:latin typeface="Trebuchet MS" panose="020B0603020202020204" pitchFamily="34" charset="0"/>
                <a:ea typeface="+mn-ea"/>
                <a:cs typeface="+mn-cs"/>
              </a:rPr>
              <a:t>Future Fathom Scenario 3</a:t>
            </a:r>
            <a:endParaRPr kumimoji="0" lang="en-US" sz="3600" b="0" i="0" u="none" strike="noStrike" kern="1200" cap="none" spc="0" normalizeH="0" baseline="0" noProof="0" dirty="0">
              <a:ln>
                <a:noFill/>
              </a:ln>
              <a:solidFill>
                <a:srgbClr val="3A9C8C"/>
              </a:solidFill>
              <a:effectLst/>
              <a:uLnTx/>
              <a:uFillTx/>
              <a:latin typeface="Trebuchet MS" panose="020B0603020202020204" pitchFamily="34" charset="0"/>
              <a:ea typeface="+mn-ea"/>
              <a:cs typeface="+mn-cs"/>
            </a:endParaRPr>
          </a:p>
          <a:p>
            <a:pPr marL="0" marR="0" lvl="1" indent="0" algn="ctr" defTabSz="1507846" rtl="0" eaLnBrk="1" fontAlgn="auto" latinLnBrk="0" hangingPunct="1">
              <a:lnSpc>
                <a:spcPct val="90000"/>
              </a:lnSpc>
              <a:spcBef>
                <a:spcPts val="42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rPr>
              <a:t>Match existing extents wherever future floodplain is smaller</a:t>
            </a:r>
          </a:p>
        </p:txBody>
      </p:sp>
      <p:pic>
        <p:nvPicPr>
          <p:cNvPr id="3" name="Picture 2">
            <a:extLst>
              <a:ext uri="{FF2B5EF4-FFF2-40B4-BE49-F238E27FC236}">
                <a16:creationId xmlns:a16="http://schemas.microsoft.com/office/drawing/2014/main" id="{10AB9FD3-57E0-A170-43C5-B008E1BCD4A9}"/>
              </a:ext>
            </a:extLst>
          </p:cNvPr>
          <p:cNvPicPr>
            <a:picLocks noChangeAspect="1"/>
          </p:cNvPicPr>
          <p:nvPr/>
        </p:nvPicPr>
        <p:blipFill>
          <a:blip r:embed="rId3"/>
          <a:srcRect/>
          <a:stretch/>
        </p:blipFill>
        <p:spPr>
          <a:xfrm>
            <a:off x="11357811" y="1"/>
            <a:ext cx="8746289" cy="11307964"/>
          </a:xfrm>
          <a:prstGeom prst="rect">
            <a:avLst/>
          </a:prstGeom>
        </p:spPr>
      </p:pic>
    </p:spTree>
    <p:extLst>
      <p:ext uri="{BB962C8B-B14F-4D97-AF65-F5344CB8AC3E}">
        <p14:creationId xmlns:p14="http://schemas.microsoft.com/office/powerpoint/2010/main" val="30363446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640CD-4418-CC94-D80D-DE417186E0D7}"/>
            </a:ext>
          </a:extLst>
        </p:cNvPr>
        <p:cNvGrpSpPr/>
        <p:nvPr/>
      </p:nvGrpSpPr>
      <p:grpSpPr>
        <a:xfrm>
          <a:off x="0" y="0"/>
          <a:ext cx="0" cy="0"/>
          <a:chOff x="0" y="0"/>
          <a:chExt cx="0" cy="0"/>
        </a:xfrm>
      </p:grpSpPr>
      <p:pic>
        <p:nvPicPr>
          <p:cNvPr id="9" name="Picture 2">
            <a:extLst>
              <a:ext uri="{FF2B5EF4-FFF2-40B4-BE49-F238E27FC236}">
                <a16:creationId xmlns:a16="http://schemas.microsoft.com/office/drawing/2014/main" id="{BD453367-4709-3449-4CD6-471E17C1EE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29276" y="1908164"/>
            <a:ext cx="7941339" cy="56997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E9C69DB-166F-D9D5-9B91-7DB012866058}"/>
              </a:ext>
            </a:extLst>
          </p:cNvPr>
          <p:cNvSpPr>
            <a:spLocks noGrp="1"/>
          </p:cNvSpPr>
          <p:nvPr>
            <p:ph type="title"/>
          </p:nvPr>
        </p:nvSpPr>
        <p:spPr/>
        <p:txBody>
          <a:bodyPr lIns="457200">
            <a:normAutofit/>
          </a:bodyPr>
          <a:lstStyle/>
          <a:p>
            <a:r>
              <a:rPr lang="en-US"/>
              <a:t>Task 2B – Future Condition Fathom Data</a:t>
            </a:r>
          </a:p>
        </p:txBody>
      </p:sp>
      <p:sp>
        <p:nvSpPr>
          <p:cNvPr id="4" name="Content Placeholder 2">
            <a:extLst>
              <a:ext uri="{FF2B5EF4-FFF2-40B4-BE49-F238E27FC236}">
                <a16:creationId xmlns:a16="http://schemas.microsoft.com/office/drawing/2014/main" id="{28A5EA57-F641-7181-33AC-50E1D4E1F0AC}"/>
              </a:ext>
            </a:extLst>
          </p:cNvPr>
          <p:cNvSpPr txBox="1">
            <a:spLocks/>
          </p:cNvSpPr>
          <p:nvPr/>
        </p:nvSpPr>
        <p:spPr>
          <a:xfrm>
            <a:off x="536013" y="2273946"/>
            <a:ext cx="18666387" cy="6737512"/>
          </a:xfrm>
          <a:prstGeom prst="rect">
            <a:avLst/>
          </a:prstGeom>
        </p:spPr>
        <p:txBody>
          <a:bodyPr vert="horz" lIns="150781" tIns="75390" rIns="150781" bIns="7539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09262C"/>
                </a:solidFill>
                <a:latin typeface="Trebuchet MS" panose="020B0603020202020204" pitchFamily="34" charset="0"/>
                <a:ea typeface="+mn-ea"/>
                <a:cs typeface="+mn-cs"/>
              </a:defRPr>
            </a:lvl1pPr>
            <a:lvl2pPr marL="460375" indent="-233363" algn="l" defTabSz="914400" rtl="0" eaLnBrk="1" latinLnBrk="0" hangingPunct="1">
              <a:lnSpc>
                <a:spcPct val="90000"/>
              </a:lnSpc>
              <a:spcBef>
                <a:spcPts val="500"/>
              </a:spcBef>
              <a:buFont typeface="Arial" panose="020B0604020202020204" pitchFamily="34" charset="0"/>
              <a:buChar char="•"/>
              <a:defRPr sz="2400" kern="1200">
                <a:solidFill>
                  <a:srgbClr val="3A9C8C"/>
                </a:solidFill>
                <a:latin typeface="Trebuchet MS" panose="020B0603020202020204" pitchFamily="34" charset="0"/>
                <a:ea typeface="+mn-ea"/>
                <a:cs typeface="+mn-cs"/>
              </a:defRPr>
            </a:lvl2pPr>
            <a:lvl3pPr marL="914400" indent="-227013" algn="l" defTabSz="914400" rtl="0" eaLnBrk="1" latinLnBrk="0" hangingPunct="1">
              <a:lnSpc>
                <a:spcPct val="90000"/>
              </a:lnSpc>
              <a:spcBef>
                <a:spcPts val="500"/>
              </a:spcBef>
              <a:buFont typeface="Arial" panose="020B0604020202020204" pitchFamily="34" charset="0"/>
              <a:buChar char="•"/>
              <a:defRPr sz="2000" kern="1200">
                <a:solidFill>
                  <a:srgbClr val="568A81"/>
                </a:solidFill>
                <a:latin typeface="Trebuchet MS" panose="020B0603020202020204" pitchFamily="34" charset="0"/>
                <a:ea typeface="+mn-ea"/>
                <a:cs typeface="+mn-cs"/>
              </a:defRPr>
            </a:lvl3pPr>
            <a:lvl4pPr marL="1374775" indent="-233363" algn="l" defTabSz="914400" rtl="0" eaLnBrk="1" latinLnBrk="0" hangingPunct="1">
              <a:lnSpc>
                <a:spcPct val="90000"/>
              </a:lnSpc>
              <a:spcBef>
                <a:spcPts val="500"/>
              </a:spcBef>
              <a:buFont typeface="Arial" panose="020B0604020202020204" pitchFamily="34" charset="0"/>
              <a:buChar char="•"/>
              <a:defRPr sz="1800" kern="1200">
                <a:solidFill>
                  <a:srgbClr val="2E4E56"/>
                </a:solidFill>
                <a:latin typeface="Trebuchet MS" panose="020B0603020202020204" pitchFamily="34" charset="0"/>
                <a:ea typeface="+mn-ea"/>
                <a:cs typeface="+mn-cs"/>
              </a:defRPr>
            </a:lvl4pPr>
            <a:lvl5pPr marL="1828800" indent="-227013" algn="l" defTabSz="914400" rtl="0" eaLnBrk="1" latinLnBrk="0" hangingPunct="1">
              <a:lnSpc>
                <a:spcPct val="90000"/>
              </a:lnSpc>
              <a:spcBef>
                <a:spcPts val="500"/>
              </a:spcBef>
              <a:buFont typeface="Arial" panose="020B0604020202020204" pitchFamily="34" charset="0"/>
              <a:buChar char="•"/>
              <a:tabLst>
                <a:tab pos="1828800" algn="l"/>
              </a:tabLst>
              <a:defRPr sz="1800" kern="1200">
                <a:solidFill>
                  <a:srgbClr val="3A95AA"/>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srgbClr val="09262C"/>
                </a:solidFill>
                <a:effectLst/>
                <a:uLnTx/>
                <a:uFillTx/>
                <a:latin typeface="Trebuchet MS" panose="020B0603020202020204" pitchFamily="34" charset="0"/>
                <a:ea typeface="+mn-ea"/>
                <a:cs typeface="+mn-cs"/>
              </a:rPr>
              <a:t>Future condition Fathom models incorporate:</a:t>
            </a:r>
            <a:endParaRPr kumimoji="0" lang="en-US" sz="3600" b="0" i="0" u="none" strike="noStrike" kern="1200" cap="none" spc="0" normalizeH="0" baseline="0" noProof="0">
              <a:ln>
                <a:noFill/>
              </a:ln>
              <a:solidFill>
                <a:srgbClr val="000000"/>
              </a:solidFill>
              <a:effectLst/>
              <a:uLnTx/>
              <a:uFillTx/>
              <a:latin typeface="Trebuchet MS" panose="020B0603020202020204" pitchFamily="34" charset="0"/>
              <a:ea typeface="+mn-ea"/>
              <a:cs typeface="+mn-cs"/>
            </a:endParaRPr>
          </a:p>
          <a:p>
            <a:pPr marL="571500" marR="0" lvl="0" indent="-571500" algn="l" defTabSz="1507846" rtl="0" eaLnBrk="1" fontAlgn="auto" latinLnBrk="0" hangingPunct="1">
              <a:lnSpc>
                <a:spcPct val="90000"/>
              </a:lnSpc>
              <a:spcBef>
                <a:spcPts val="1649"/>
              </a:spcBef>
              <a:spcAft>
                <a:spcPts val="0"/>
              </a:spcAft>
              <a:buClrTx/>
              <a:buSzTx/>
              <a:buFont typeface="Arial" panose="020B0604020202020204" pitchFamily="34" charset="0"/>
              <a:buChar char="•"/>
              <a:tabLst/>
              <a:defRPr/>
            </a:pPr>
            <a:r>
              <a:rPr kumimoji="0" lang="en-US" sz="3600" b="0" i="0" u="none" strike="noStrike" kern="1200" cap="none" spc="0" normalizeH="0" baseline="0" noProof="0">
                <a:ln>
                  <a:noFill/>
                </a:ln>
                <a:solidFill>
                  <a:srgbClr val="000000"/>
                </a:solidFill>
                <a:effectLst/>
                <a:uLnTx/>
                <a:uFillTx/>
                <a:latin typeface="Trebuchet MS" panose="020B0603020202020204" pitchFamily="34" charset="0"/>
                <a:ea typeface="+mn-ea"/>
                <a:cs typeface="+mn-cs"/>
              </a:rPr>
              <a:t>Future climate variability rainfall patterns</a:t>
            </a:r>
          </a:p>
          <a:p>
            <a:pPr marL="571500" marR="0" lvl="0" indent="-571500" algn="l" defTabSz="1507846" rtl="0" eaLnBrk="1" fontAlgn="auto" latinLnBrk="0" hangingPunct="1">
              <a:lnSpc>
                <a:spcPct val="90000"/>
              </a:lnSpc>
              <a:spcBef>
                <a:spcPts val="1649"/>
              </a:spcBef>
              <a:spcAft>
                <a:spcPts val="0"/>
              </a:spcAft>
              <a:buClrTx/>
              <a:buSzTx/>
              <a:buFont typeface="Arial" panose="020B0604020202020204" pitchFamily="34" charset="0"/>
              <a:buChar char="•"/>
              <a:tabLst/>
              <a:defRPr/>
            </a:pPr>
            <a:r>
              <a:rPr kumimoji="0" lang="en-US" sz="3600" b="0" i="0" u="none" strike="noStrike" kern="1200" cap="none" spc="0" normalizeH="0" baseline="0" noProof="0">
                <a:ln>
                  <a:noFill/>
                </a:ln>
                <a:solidFill>
                  <a:srgbClr val="000000"/>
                </a:solidFill>
                <a:effectLst/>
                <a:uLnTx/>
                <a:uFillTx/>
                <a:latin typeface="Trebuchet MS" panose="020B0603020202020204" pitchFamily="34" charset="0"/>
                <a:ea typeface="+mn-ea"/>
                <a:cs typeface="+mn-cs"/>
              </a:rPr>
              <a:t>Sea level rise</a:t>
            </a:r>
          </a:p>
          <a:p>
            <a:pPr marL="571500" marR="0" lvl="0" indent="-571500" algn="l" defTabSz="1507846" rtl="0" eaLnBrk="1" fontAlgn="auto" latinLnBrk="0" hangingPunct="1">
              <a:lnSpc>
                <a:spcPct val="90000"/>
              </a:lnSpc>
              <a:spcBef>
                <a:spcPts val="1649"/>
              </a:spcBef>
              <a:spcAft>
                <a:spcPts val="0"/>
              </a:spcAft>
              <a:buClrTx/>
              <a:buSzTx/>
              <a:buFont typeface="Arial" panose="020B0604020202020204" pitchFamily="34" charset="0"/>
              <a:buChar char="•"/>
              <a:tabLst/>
              <a:defRPr/>
            </a:pPr>
            <a:r>
              <a:rPr kumimoji="0" lang="en-US" sz="3600" b="0" i="0" u="none" strike="noStrike" kern="1200" cap="none" spc="0" normalizeH="0" baseline="0" noProof="0">
                <a:ln>
                  <a:noFill/>
                </a:ln>
                <a:solidFill>
                  <a:srgbClr val="000000"/>
                </a:solidFill>
                <a:effectLst/>
                <a:uLnTx/>
                <a:uFillTx/>
                <a:latin typeface="Trebuchet MS" panose="020B0603020202020204" pitchFamily="34" charset="0"/>
                <a:ea typeface="+mn-ea"/>
                <a:cs typeface="+mn-cs"/>
              </a:rPr>
              <a:t>Subsidence</a:t>
            </a:r>
          </a:p>
          <a:p>
            <a:pPr marL="571500" marR="0" lvl="0" indent="-571500" algn="l" defTabSz="1507846" rtl="0" eaLnBrk="1" fontAlgn="auto" latinLnBrk="0" hangingPunct="1">
              <a:lnSpc>
                <a:spcPct val="90000"/>
              </a:lnSpc>
              <a:spcBef>
                <a:spcPts val="1649"/>
              </a:spcBef>
              <a:spcAft>
                <a:spcPts val="0"/>
              </a:spcAft>
              <a:buClrTx/>
              <a:buSzTx/>
              <a:buFont typeface="Arial" panose="020B0604020202020204" pitchFamily="34" charset="0"/>
              <a:buChar char="•"/>
              <a:tabLst/>
              <a:defRPr/>
            </a:pPr>
            <a:r>
              <a:rPr kumimoji="0" lang="en-US" sz="3600" b="0" i="0" u="none" strike="noStrike" kern="1200" cap="none" spc="0" normalizeH="0" baseline="0" noProof="0">
                <a:ln>
                  <a:noFill/>
                </a:ln>
                <a:solidFill>
                  <a:srgbClr val="000000"/>
                </a:solidFill>
                <a:effectLst/>
                <a:uLnTx/>
                <a:uFillTx/>
                <a:latin typeface="Trebuchet MS" panose="020B0603020202020204" pitchFamily="34" charset="0"/>
                <a:ea typeface="+mn-ea"/>
                <a:cs typeface="+mn-cs"/>
              </a:rPr>
              <a:t>Land use change</a:t>
            </a:r>
            <a:endParaRPr kumimoji="0" lang="en-US" sz="3600" b="0" i="0" u="none" strike="noStrike" kern="1200" cap="none" spc="0" normalizeH="0" baseline="0" noProof="0">
              <a:ln>
                <a:noFill/>
              </a:ln>
              <a:solidFill>
                <a:srgbClr val="09262C"/>
              </a:solidFill>
              <a:effectLst/>
              <a:uLnTx/>
              <a:uFillTx/>
              <a:latin typeface="Trebuchet MS" panose="020B0603020202020204" pitchFamily="34" charset="0"/>
              <a:ea typeface="+mn-ea"/>
              <a:cs typeface="+mn-cs"/>
            </a:endParaRPr>
          </a:p>
          <a:p>
            <a:pPr marL="571500" marR="0" lvl="0" indent="-571500" algn="l" defTabSz="1507846" rtl="0" eaLnBrk="1" fontAlgn="auto" latinLnBrk="0" hangingPunct="1">
              <a:lnSpc>
                <a:spcPct val="90000"/>
              </a:lnSpc>
              <a:spcBef>
                <a:spcPts val="1649"/>
              </a:spcBef>
              <a:spcAft>
                <a:spcPts val="0"/>
              </a:spcAft>
              <a:buClrTx/>
              <a:buSzTx/>
              <a:buFont typeface="Arial" panose="020B0604020202020204" pitchFamily="34" charset="0"/>
              <a:buChar char="•"/>
              <a:tabLst/>
              <a:defRPr/>
            </a:pPr>
            <a:endParaRPr kumimoji="0" lang="en-US" sz="3600" b="0" i="0" u="none" strike="noStrike" kern="1200" cap="none" spc="0" normalizeH="0" baseline="0" noProof="0">
              <a:ln>
                <a:noFill/>
              </a:ln>
              <a:solidFill>
                <a:srgbClr val="09262C"/>
              </a:solidFill>
              <a:effectLst/>
              <a:uLnTx/>
              <a:uFillTx/>
              <a:latin typeface="Trebuchet MS" panose="020B0603020202020204" pitchFamily="34" charset="0"/>
              <a:ea typeface="+mn-ea"/>
              <a:cs typeface="+mn-cs"/>
            </a:endParaRPr>
          </a:p>
        </p:txBody>
      </p:sp>
      <p:graphicFrame>
        <p:nvGraphicFramePr>
          <p:cNvPr id="3" name="Table 2">
            <a:extLst>
              <a:ext uri="{FF2B5EF4-FFF2-40B4-BE49-F238E27FC236}">
                <a16:creationId xmlns:a16="http://schemas.microsoft.com/office/drawing/2014/main" id="{02EF8062-2EE2-881F-0BF5-9E05A8498C56}"/>
              </a:ext>
            </a:extLst>
          </p:cNvPr>
          <p:cNvGraphicFramePr>
            <a:graphicFrameLocks noGrp="1"/>
          </p:cNvGraphicFramePr>
          <p:nvPr/>
        </p:nvGraphicFramePr>
        <p:xfrm>
          <a:off x="661711" y="6328683"/>
          <a:ext cx="12834162" cy="3992880"/>
        </p:xfrm>
        <a:graphic>
          <a:graphicData uri="http://schemas.openxmlformats.org/drawingml/2006/table">
            <a:tbl>
              <a:tblPr firstRow="1" bandRow="1">
                <a:tableStyleId>{93296810-A885-4BE3-A3E7-6D5BEEA58F35}</a:tableStyleId>
              </a:tblPr>
              <a:tblGrid>
                <a:gridCol w="3707748">
                  <a:extLst>
                    <a:ext uri="{9D8B030D-6E8A-4147-A177-3AD203B41FA5}">
                      <a16:colId xmlns:a16="http://schemas.microsoft.com/office/drawing/2014/main" val="674028512"/>
                    </a:ext>
                  </a:extLst>
                </a:gridCol>
                <a:gridCol w="5011615">
                  <a:extLst>
                    <a:ext uri="{9D8B030D-6E8A-4147-A177-3AD203B41FA5}">
                      <a16:colId xmlns:a16="http://schemas.microsoft.com/office/drawing/2014/main" val="2121138849"/>
                    </a:ext>
                  </a:extLst>
                </a:gridCol>
                <a:gridCol w="4114799">
                  <a:extLst>
                    <a:ext uri="{9D8B030D-6E8A-4147-A177-3AD203B41FA5}">
                      <a16:colId xmlns:a16="http://schemas.microsoft.com/office/drawing/2014/main" val="588581274"/>
                    </a:ext>
                  </a:extLst>
                </a:gridCol>
              </a:tblGrid>
              <a:tr h="370840">
                <a:tc>
                  <a:txBody>
                    <a:bodyPr/>
                    <a:lstStyle/>
                    <a:p>
                      <a:pPr algn="ctr"/>
                      <a:r>
                        <a:rPr lang="en-US" sz="3200">
                          <a:latin typeface="Trebuchet MS" panose="020B0603020202020204" pitchFamily="34" charset="0"/>
                        </a:rPr>
                        <a:t>Future Scenarios</a:t>
                      </a:r>
                    </a:p>
                  </a:txBody>
                  <a:tcPr anchor="ctr"/>
                </a:tc>
                <a:tc>
                  <a:txBody>
                    <a:bodyPr/>
                    <a:lstStyle/>
                    <a:p>
                      <a:pPr algn="ctr"/>
                      <a:r>
                        <a:rPr lang="en-US" sz="3200">
                          <a:latin typeface="Trebuchet MS" panose="020B0603020202020204" pitchFamily="34" charset="0"/>
                        </a:rPr>
                        <a:t>Future Climate Forcing</a:t>
                      </a:r>
                    </a:p>
                  </a:txBody>
                  <a:tcPr anchor="ctr"/>
                </a:tc>
                <a:tc>
                  <a:txBody>
                    <a:bodyPr/>
                    <a:lstStyle/>
                    <a:p>
                      <a:pPr algn="ctr"/>
                      <a:r>
                        <a:rPr lang="en-US" sz="3200">
                          <a:latin typeface="Trebuchet MS" panose="020B0603020202020204" pitchFamily="34" charset="0"/>
                        </a:rPr>
                        <a:t>Future Subsidence </a:t>
                      </a:r>
                    </a:p>
                    <a:p>
                      <a:pPr algn="ctr"/>
                      <a:r>
                        <a:rPr lang="en-US" sz="3200">
                          <a:latin typeface="Trebuchet MS" panose="020B0603020202020204" pitchFamily="34" charset="0"/>
                        </a:rPr>
                        <a:t>&amp; Land Use</a:t>
                      </a:r>
                    </a:p>
                  </a:txBody>
                  <a:tcPr anchor="ctr"/>
                </a:tc>
                <a:extLst>
                  <a:ext uri="{0D108BD9-81ED-4DB2-BD59-A6C34878D82A}">
                    <a16:rowId xmlns:a16="http://schemas.microsoft.com/office/drawing/2014/main" val="2010947113"/>
                  </a:ext>
                </a:extLst>
              </a:tr>
              <a:tr h="731520">
                <a:tc>
                  <a:txBody>
                    <a:bodyPr/>
                    <a:lstStyle/>
                    <a:p>
                      <a:pPr algn="ctr"/>
                      <a:r>
                        <a:rPr lang="en-US" sz="3200">
                          <a:latin typeface="Trebuchet MS" panose="020B0603020202020204" pitchFamily="34" charset="0"/>
                        </a:rPr>
                        <a:t>Scenario 1</a:t>
                      </a:r>
                    </a:p>
                  </a:txBody>
                  <a:tcPr anchor="ctr"/>
                </a:tc>
                <a:tc>
                  <a:txBody>
                    <a:bodyPr/>
                    <a:lstStyle/>
                    <a:p>
                      <a:pPr algn="ctr"/>
                      <a:r>
                        <a:rPr lang="en-US" sz="3200">
                          <a:latin typeface="Trebuchet MS" panose="020B0603020202020204" pitchFamily="34" charset="0"/>
                        </a:rPr>
                        <a:t>Minimal</a:t>
                      </a:r>
                    </a:p>
                  </a:txBody>
                  <a:tcPr anchor="ctr"/>
                </a:tc>
                <a:tc>
                  <a:txBody>
                    <a:bodyPr/>
                    <a:lstStyle/>
                    <a:p>
                      <a:pPr algn="ctr"/>
                      <a:r>
                        <a:rPr lang="en-US" sz="3200">
                          <a:latin typeface="Trebuchet MS" panose="020B0603020202020204" pitchFamily="34" charset="0"/>
                        </a:rPr>
                        <a:t>Yes</a:t>
                      </a:r>
                    </a:p>
                  </a:txBody>
                  <a:tcPr anchor="ctr"/>
                </a:tc>
                <a:extLst>
                  <a:ext uri="{0D108BD9-81ED-4DB2-BD59-A6C34878D82A}">
                    <a16:rowId xmlns:a16="http://schemas.microsoft.com/office/drawing/2014/main" val="1696789753"/>
                  </a:ext>
                </a:extLst>
              </a:tr>
              <a:tr h="731520">
                <a:tc>
                  <a:txBody>
                    <a:bodyPr/>
                    <a:lstStyle/>
                    <a:p>
                      <a:pPr algn="ctr"/>
                      <a:r>
                        <a:rPr lang="en-US" sz="3200">
                          <a:latin typeface="Trebuchet MS" panose="020B0603020202020204" pitchFamily="34" charset="0"/>
                        </a:rPr>
                        <a:t>Scenario 2</a:t>
                      </a:r>
                    </a:p>
                  </a:txBody>
                  <a:tcPr anchor="ctr"/>
                </a:tc>
                <a:tc>
                  <a:txBody>
                    <a:bodyPr/>
                    <a:lstStyle/>
                    <a:p>
                      <a:pPr algn="ctr"/>
                      <a:r>
                        <a:rPr lang="en-US" sz="3200">
                          <a:latin typeface="Trebuchet MS" panose="020B0603020202020204" pitchFamily="34" charset="0"/>
                        </a:rPr>
                        <a:t>Moderate</a:t>
                      </a:r>
                    </a:p>
                  </a:txBody>
                  <a:tcPr anchor="ctr"/>
                </a:tc>
                <a:tc>
                  <a:txBody>
                    <a:bodyPr/>
                    <a:lstStyle/>
                    <a:p>
                      <a:pPr algn="ctr"/>
                      <a:r>
                        <a:rPr lang="en-US" sz="3200">
                          <a:latin typeface="Trebuchet MS" panose="020B0603020202020204" pitchFamily="34" charset="0"/>
                        </a:rPr>
                        <a:t>Yes</a:t>
                      </a:r>
                    </a:p>
                  </a:txBody>
                  <a:tcPr anchor="ctr"/>
                </a:tc>
                <a:extLst>
                  <a:ext uri="{0D108BD9-81ED-4DB2-BD59-A6C34878D82A}">
                    <a16:rowId xmlns:a16="http://schemas.microsoft.com/office/drawing/2014/main" val="657359047"/>
                  </a:ext>
                </a:extLst>
              </a:tr>
              <a:tr h="731520">
                <a:tc>
                  <a:txBody>
                    <a:bodyPr/>
                    <a:lstStyle/>
                    <a:p>
                      <a:pPr algn="ctr"/>
                      <a:r>
                        <a:rPr lang="en-US" sz="3200" b="0">
                          <a:latin typeface="Trebuchet MS" panose="020B0603020202020204" pitchFamily="34" charset="0"/>
                        </a:rPr>
                        <a:t>Scenario 3</a:t>
                      </a:r>
                    </a:p>
                  </a:txBody>
                  <a:tcPr anchor="ctr"/>
                </a:tc>
                <a:tc>
                  <a:txBody>
                    <a:bodyPr/>
                    <a:lstStyle/>
                    <a:p>
                      <a:pPr algn="ctr"/>
                      <a:r>
                        <a:rPr lang="en-US" sz="3200" b="0">
                          <a:latin typeface="Trebuchet MS" panose="020B0603020202020204" pitchFamily="34" charset="0"/>
                        </a:rPr>
                        <a:t>Significant</a:t>
                      </a:r>
                    </a:p>
                  </a:txBody>
                  <a:tcPr anchor="ctr"/>
                </a:tc>
                <a:tc>
                  <a:txBody>
                    <a:bodyPr/>
                    <a:lstStyle/>
                    <a:p>
                      <a:pPr algn="ctr"/>
                      <a:r>
                        <a:rPr lang="en-US" sz="3200" b="0">
                          <a:latin typeface="Trebuchet MS" panose="020B0603020202020204" pitchFamily="34" charset="0"/>
                        </a:rPr>
                        <a:t>Yes</a:t>
                      </a:r>
                    </a:p>
                  </a:txBody>
                  <a:tcPr anchor="ctr"/>
                </a:tc>
                <a:extLst>
                  <a:ext uri="{0D108BD9-81ED-4DB2-BD59-A6C34878D82A}">
                    <a16:rowId xmlns:a16="http://schemas.microsoft.com/office/drawing/2014/main" val="3425627685"/>
                  </a:ext>
                </a:extLst>
              </a:tr>
              <a:tr h="731520">
                <a:tc>
                  <a:txBody>
                    <a:bodyPr/>
                    <a:lstStyle/>
                    <a:p>
                      <a:pPr algn="ctr"/>
                      <a:r>
                        <a:rPr lang="en-US" sz="3200">
                          <a:latin typeface="Trebuchet MS" panose="020B0603020202020204" pitchFamily="34" charset="0"/>
                        </a:rPr>
                        <a:t>Scenario 4</a:t>
                      </a:r>
                    </a:p>
                  </a:txBody>
                  <a:tcPr anchor="ctr"/>
                </a:tc>
                <a:tc>
                  <a:txBody>
                    <a:bodyPr/>
                    <a:lstStyle/>
                    <a:p>
                      <a:pPr algn="ctr"/>
                      <a:r>
                        <a:rPr lang="en-US" sz="3200">
                          <a:latin typeface="Trebuchet MS" panose="020B0603020202020204" pitchFamily="34" charset="0"/>
                        </a:rPr>
                        <a:t>Moderate</a:t>
                      </a:r>
                    </a:p>
                  </a:txBody>
                  <a:tcPr anchor="ctr"/>
                </a:tc>
                <a:tc>
                  <a:txBody>
                    <a:bodyPr/>
                    <a:lstStyle/>
                    <a:p>
                      <a:pPr algn="ctr"/>
                      <a:r>
                        <a:rPr lang="en-US" sz="3200">
                          <a:latin typeface="Trebuchet MS" panose="020B0603020202020204" pitchFamily="34" charset="0"/>
                        </a:rPr>
                        <a:t>No</a:t>
                      </a:r>
                    </a:p>
                  </a:txBody>
                  <a:tcPr anchor="ctr"/>
                </a:tc>
                <a:extLst>
                  <a:ext uri="{0D108BD9-81ED-4DB2-BD59-A6C34878D82A}">
                    <a16:rowId xmlns:a16="http://schemas.microsoft.com/office/drawing/2014/main" val="1544118372"/>
                  </a:ext>
                </a:extLst>
              </a:tr>
            </a:tbl>
          </a:graphicData>
        </a:graphic>
      </p:graphicFrame>
      <p:sp>
        <p:nvSpPr>
          <p:cNvPr id="7" name="Rectangle: Rounded Corners 6">
            <a:extLst>
              <a:ext uri="{FF2B5EF4-FFF2-40B4-BE49-F238E27FC236}">
                <a16:creationId xmlns:a16="http://schemas.microsoft.com/office/drawing/2014/main" id="{58551815-1F10-240F-F355-1F3F5170367E}"/>
              </a:ext>
            </a:extLst>
          </p:cNvPr>
          <p:cNvSpPr/>
          <p:nvPr/>
        </p:nvSpPr>
        <p:spPr>
          <a:xfrm>
            <a:off x="825019" y="8917984"/>
            <a:ext cx="12502661" cy="611519"/>
          </a:xfrm>
          <a:prstGeom prst="roundRect">
            <a:avLst/>
          </a:prstGeom>
          <a:noFill/>
          <a:ln w="762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Abadi"/>
              <a:ea typeface="+mn-ea"/>
              <a:cs typeface="+mn-cs"/>
            </a:endParaRPr>
          </a:p>
        </p:txBody>
      </p:sp>
      <p:sp>
        <p:nvSpPr>
          <p:cNvPr id="8" name="TextBox 7">
            <a:extLst>
              <a:ext uri="{FF2B5EF4-FFF2-40B4-BE49-F238E27FC236}">
                <a16:creationId xmlns:a16="http://schemas.microsoft.com/office/drawing/2014/main" id="{C444A8B7-4414-46CD-B8AE-2BA7719D37B6}"/>
              </a:ext>
            </a:extLst>
          </p:cNvPr>
          <p:cNvSpPr txBox="1"/>
          <p:nvPr/>
        </p:nvSpPr>
        <p:spPr>
          <a:xfrm>
            <a:off x="14014939" y="8019741"/>
            <a:ext cx="5679831" cy="2031325"/>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lIns="274320" tIns="274320" rIns="274320" bIns="274320" rtlCol="0">
            <a:spAutoFit/>
          </a:bodyPr>
          <a:lstStyle/>
          <a:p>
            <a:pPr marL="0" marR="0" lvl="0" indent="0" algn="ctr" defTabSz="914400" eaLnBrk="1" fontAlgn="auto" latinLnBrk="0" hangingPunct="1">
              <a:lnSpc>
                <a:spcPct val="100000"/>
              </a:lnSpc>
              <a:spcBef>
                <a:spcPts val="0"/>
              </a:spcBef>
              <a:spcAft>
                <a:spcPts val="1200"/>
              </a:spcAft>
              <a:buClrTx/>
              <a:buSzTx/>
              <a:buFontTx/>
              <a:buNone/>
              <a:tabLst/>
              <a:defRPr/>
            </a:pPr>
            <a:r>
              <a:rPr kumimoji="0" lang="en-US" sz="3200" b="0" i="0" u="none" strike="noStrike" kern="0" cap="none" spc="0" normalizeH="0" baseline="0" noProof="0">
                <a:ln>
                  <a:noFill/>
                </a:ln>
                <a:solidFill>
                  <a:prstClr val="white"/>
                </a:solidFill>
                <a:effectLst/>
                <a:uLnTx/>
                <a:uFillTx/>
                <a:latin typeface="Trebuchet MS" panose="020B0603020202020204" pitchFamily="34" charset="0"/>
                <a:ea typeface="+mn-ea"/>
                <a:cs typeface="+mn-cs"/>
              </a:rPr>
              <a:t>Scenario 3 represents “worst case” and is suitable for the San Jacinto region </a:t>
            </a:r>
          </a:p>
        </p:txBody>
      </p:sp>
    </p:spTree>
    <p:extLst>
      <p:ext uri="{BB962C8B-B14F-4D97-AF65-F5344CB8AC3E}">
        <p14:creationId xmlns:p14="http://schemas.microsoft.com/office/powerpoint/2010/main" val="20438251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9AEDC-A3D8-12EB-B48E-327DFBB22E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55706F-F3F2-44FF-5318-6F963363BA64}"/>
              </a:ext>
            </a:extLst>
          </p:cNvPr>
          <p:cNvSpPr>
            <a:spLocks noGrp="1"/>
          </p:cNvSpPr>
          <p:nvPr>
            <p:ph type="title"/>
          </p:nvPr>
        </p:nvSpPr>
        <p:spPr/>
        <p:txBody>
          <a:bodyPr lIns="457200">
            <a:normAutofit/>
          </a:bodyPr>
          <a:lstStyle/>
          <a:p>
            <a:r>
              <a:rPr lang="en-US"/>
              <a:t>Task 2B – Future Condition Fathom Data</a:t>
            </a:r>
          </a:p>
        </p:txBody>
      </p:sp>
      <p:sp>
        <p:nvSpPr>
          <p:cNvPr id="4" name="Content Placeholder 2">
            <a:extLst>
              <a:ext uri="{FF2B5EF4-FFF2-40B4-BE49-F238E27FC236}">
                <a16:creationId xmlns:a16="http://schemas.microsoft.com/office/drawing/2014/main" id="{4DAC14E1-8D91-1ACB-F03C-9474CF943A23}"/>
              </a:ext>
            </a:extLst>
          </p:cNvPr>
          <p:cNvSpPr txBox="1">
            <a:spLocks/>
          </p:cNvSpPr>
          <p:nvPr/>
        </p:nvSpPr>
        <p:spPr>
          <a:xfrm>
            <a:off x="536013" y="2273946"/>
            <a:ext cx="6847899" cy="6737512"/>
          </a:xfrm>
          <a:prstGeom prst="rect">
            <a:avLst/>
          </a:prstGeom>
        </p:spPr>
        <p:txBody>
          <a:bodyPr vert="horz" lIns="150781" tIns="75390" rIns="150781" bIns="7539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09262C"/>
                </a:solidFill>
                <a:latin typeface="Trebuchet MS" panose="020B0603020202020204" pitchFamily="34" charset="0"/>
                <a:ea typeface="+mn-ea"/>
                <a:cs typeface="+mn-cs"/>
              </a:defRPr>
            </a:lvl1pPr>
            <a:lvl2pPr marL="460375" indent="-233363" algn="l" defTabSz="914400" rtl="0" eaLnBrk="1" latinLnBrk="0" hangingPunct="1">
              <a:lnSpc>
                <a:spcPct val="90000"/>
              </a:lnSpc>
              <a:spcBef>
                <a:spcPts val="500"/>
              </a:spcBef>
              <a:buFont typeface="Arial" panose="020B0604020202020204" pitchFamily="34" charset="0"/>
              <a:buChar char="•"/>
              <a:defRPr sz="2400" kern="1200">
                <a:solidFill>
                  <a:srgbClr val="3A9C8C"/>
                </a:solidFill>
                <a:latin typeface="Trebuchet MS" panose="020B0603020202020204" pitchFamily="34" charset="0"/>
                <a:ea typeface="+mn-ea"/>
                <a:cs typeface="+mn-cs"/>
              </a:defRPr>
            </a:lvl2pPr>
            <a:lvl3pPr marL="914400" indent="-227013" algn="l" defTabSz="914400" rtl="0" eaLnBrk="1" latinLnBrk="0" hangingPunct="1">
              <a:lnSpc>
                <a:spcPct val="90000"/>
              </a:lnSpc>
              <a:spcBef>
                <a:spcPts val="500"/>
              </a:spcBef>
              <a:buFont typeface="Arial" panose="020B0604020202020204" pitchFamily="34" charset="0"/>
              <a:buChar char="•"/>
              <a:defRPr sz="2000" kern="1200">
                <a:solidFill>
                  <a:srgbClr val="568A81"/>
                </a:solidFill>
                <a:latin typeface="Trebuchet MS" panose="020B0603020202020204" pitchFamily="34" charset="0"/>
                <a:ea typeface="+mn-ea"/>
                <a:cs typeface="+mn-cs"/>
              </a:defRPr>
            </a:lvl3pPr>
            <a:lvl4pPr marL="1374775" indent="-233363" algn="l" defTabSz="914400" rtl="0" eaLnBrk="1" latinLnBrk="0" hangingPunct="1">
              <a:lnSpc>
                <a:spcPct val="90000"/>
              </a:lnSpc>
              <a:spcBef>
                <a:spcPts val="500"/>
              </a:spcBef>
              <a:buFont typeface="Arial" panose="020B0604020202020204" pitchFamily="34" charset="0"/>
              <a:buChar char="•"/>
              <a:defRPr sz="1800" kern="1200">
                <a:solidFill>
                  <a:srgbClr val="2E4E56"/>
                </a:solidFill>
                <a:latin typeface="Trebuchet MS" panose="020B0603020202020204" pitchFamily="34" charset="0"/>
                <a:ea typeface="+mn-ea"/>
                <a:cs typeface="+mn-cs"/>
              </a:defRPr>
            </a:lvl4pPr>
            <a:lvl5pPr marL="1828800" indent="-227013" algn="l" defTabSz="914400" rtl="0" eaLnBrk="1" latinLnBrk="0" hangingPunct="1">
              <a:lnSpc>
                <a:spcPct val="90000"/>
              </a:lnSpc>
              <a:spcBef>
                <a:spcPts val="500"/>
              </a:spcBef>
              <a:buFont typeface="Arial" panose="020B0604020202020204" pitchFamily="34" charset="0"/>
              <a:buChar char="•"/>
              <a:tabLst>
                <a:tab pos="1828800" algn="l"/>
              </a:tabLst>
              <a:defRPr sz="1800" kern="1200">
                <a:solidFill>
                  <a:srgbClr val="3A95AA"/>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a:pPr>
            <a:r>
              <a:rPr kumimoji="0" lang="en-US" sz="3600" b="0" i="0" u="sng" strike="noStrike" kern="1200" cap="none" spc="0" normalizeH="0" baseline="0" noProof="0">
                <a:ln>
                  <a:noFill/>
                </a:ln>
                <a:solidFill>
                  <a:srgbClr val="09262C"/>
                </a:solidFill>
                <a:effectLst/>
                <a:uLnTx/>
                <a:uFillTx/>
                <a:latin typeface="Trebuchet MS" panose="020B0603020202020204" pitchFamily="34" charset="0"/>
                <a:ea typeface="+mn-ea"/>
                <a:cs typeface="+mn-cs"/>
              </a:rPr>
              <a:t>Future Change Factors</a:t>
            </a:r>
            <a:endParaRPr kumimoji="0" lang="en-US" sz="3600" b="0" i="0" u="sng" strike="noStrike" kern="1200" cap="none" spc="0" normalizeH="0" baseline="0" noProof="0">
              <a:ln>
                <a:noFill/>
              </a:ln>
              <a:solidFill>
                <a:srgbClr val="000000"/>
              </a:solidFill>
              <a:effectLst/>
              <a:uLnTx/>
              <a:uFillTx/>
              <a:latin typeface="Trebuchet MS" panose="020B0603020202020204" pitchFamily="34" charset="0"/>
              <a:ea typeface="+mn-ea"/>
              <a:cs typeface="+mn-cs"/>
            </a:endParaRPr>
          </a:p>
          <a:p>
            <a:pPr marL="571500" marR="0" lvl="0" indent="-571500" algn="l" defTabSz="1507846" rtl="0" eaLnBrk="1" fontAlgn="auto" latinLnBrk="0" hangingPunct="1">
              <a:lnSpc>
                <a:spcPct val="90000"/>
              </a:lnSpc>
              <a:spcBef>
                <a:spcPts val="1649"/>
              </a:spcBef>
              <a:spcAft>
                <a:spcPts val="1800"/>
              </a:spcAft>
              <a:buClrTx/>
              <a:buSzTx/>
              <a:buFont typeface="Arial" panose="020B0604020202020204" pitchFamily="34" charset="0"/>
              <a:buChar char="•"/>
              <a:tabLst/>
              <a:defRPr/>
            </a:pPr>
            <a:r>
              <a:rPr kumimoji="0" lang="en-US" sz="3600" b="0" i="0" u="none" strike="noStrike" kern="1200" cap="none" spc="0" normalizeH="0" baseline="0" noProof="0">
                <a:ln>
                  <a:noFill/>
                </a:ln>
                <a:solidFill>
                  <a:srgbClr val="09262C"/>
                </a:solidFill>
                <a:effectLst/>
                <a:uLnTx/>
                <a:uFillTx/>
                <a:latin typeface="Trebuchet MS" panose="020B0603020202020204" pitchFamily="34" charset="0"/>
                <a:ea typeface="+mn-ea"/>
                <a:cs typeface="+mn-cs"/>
              </a:rPr>
              <a:t>Pluvial: Existing rainfall is multiplied by a percentage</a:t>
            </a:r>
          </a:p>
          <a:p>
            <a:pPr marL="571500" marR="0" lvl="0" indent="-571500" algn="l" defTabSz="1507846" rtl="0" eaLnBrk="1" fontAlgn="auto" latinLnBrk="0" hangingPunct="1">
              <a:lnSpc>
                <a:spcPct val="90000"/>
              </a:lnSpc>
              <a:spcBef>
                <a:spcPts val="1649"/>
              </a:spcBef>
              <a:spcAft>
                <a:spcPts val="1800"/>
              </a:spcAft>
              <a:buClrTx/>
              <a:buSzTx/>
              <a:buFont typeface="Arial" panose="020B0604020202020204" pitchFamily="34" charset="0"/>
              <a:buChar char="•"/>
              <a:tabLst/>
              <a:defRPr/>
            </a:pPr>
            <a:r>
              <a:rPr kumimoji="0" lang="en-US" sz="3600" b="0" i="0" u="none" strike="noStrike" kern="1200" cap="none" spc="0" normalizeH="0" baseline="0" noProof="0">
                <a:ln>
                  <a:noFill/>
                </a:ln>
                <a:solidFill>
                  <a:srgbClr val="09262C"/>
                </a:solidFill>
                <a:effectLst/>
                <a:uLnTx/>
                <a:uFillTx/>
                <a:latin typeface="Trebuchet MS" panose="020B0603020202020204" pitchFamily="34" charset="0"/>
                <a:ea typeface="+mn-ea"/>
                <a:cs typeface="+mn-cs"/>
              </a:rPr>
              <a:t>Fluvial: Existing river discharges are multiplied by a percentage</a:t>
            </a:r>
          </a:p>
          <a:p>
            <a:pPr marL="571500" marR="0" lvl="0" indent="-571500" algn="l" defTabSz="1507846" rtl="0" eaLnBrk="1" fontAlgn="auto" latinLnBrk="0" hangingPunct="1">
              <a:lnSpc>
                <a:spcPct val="90000"/>
              </a:lnSpc>
              <a:spcBef>
                <a:spcPts val="1649"/>
              </a:spcBef>
              <a:spcAft>
                <a:spcPts val="1800"/>
              </a:spcAft>
              <a:buClrTx/>
              <a:buSzTx/>
              <a:buFont typeface="Arial" panose="020B0604020202020204" pitchFamily="34" charset="0"/>
              <a:buChar char="•"/>
              <a:tabLst/>
              <a:defRPr/>
            </a:pPr>
            <a:r>
              <a:rPr kumimoji="0" lang="en-US" sz="3600" b="0" i="0" u="none" strike="noStrike" kern="1200" cap="none" spc="0" normalizeH="0" baseline="0" noProof="0">
                <a:ln>
                  <a:noFill/>
                </a:ln>
                <a:solidFill>
                  <a:srgbClr val="09262C"/>
                </a:solidFill>
                <a:effectLst/>
                <a:uLnTx/>
                <a:uFillTx/>
                <a:latin typeface="Trebuchet MS" panose="020B0603020202020204" pitchFamily="34" charset="0"/>
                <a:ea typeface="+mn-ea"/>
                <a:cs typeface="+mn-cs"/>
              </a:rPr>
              <a:t>Coastal: Absolute changes in sea level </a:t>
            </a:r>
          </a:p>
        </p:txBody>
      </p:sp>
      <p:pic>
        <p:nvPicPr>
          <p:cNvPr id="11" name="Picture 10">
            <a:extLst>
              <a:ext uri="{FF2B5EF4-FFF2-40B4-BE49-F238E27FC236}">
                <a16:creationId xmlns:a16="http://schemas.microsoft.com/office/drawing/2014/main" id="{CC4BA5BD-DF21-983A-072B-7966E6F82488}"/>
              </a:ext>
            </a:extLst>
          </p:cNvPr>
          <p:cNvPicPr>
            <a:picLocks noChangeAspect="1"/>
          </p:cNvPicPr>
          <p:nvPr/>
        </p:nvPicPr>
        <p:blipFill>
          <a:blip r:embed="rId3"/>
          <a:stretch>
            <a:fillRect/>
          </a:stretch>
        </p:blipFill>
        <p:spPr>
          <a:xfrm>
            <a:off x="7383912" y="1868869"/>
            <a:ext cx="12184175" cy="5039428"/>
          </a:xfrm>
          <a:prstGeom prst="rect">
            <a:avLst/>
          </a:prstGeom>
        </p:spPr>
      </p:pic>
      <p:pic>
        <p:nvPicPr>
          <p:cNvPr id="13" name="Picture 12">
            <a:extLst>
              <a:ext uri="{FF2B5EF4-FFF2-40B4-BE49-F238E27FC236}">
                <a16:creationId xmlns:a16="http://schemas.microsoft.com/office/drawing/2014/main" id="{CFEB28CD-2F88-45AD-D310-C9EABE9D4100}"/>
              </a:ext>
            </a:extLst>
          </p:cNvPr>
          <p:cNvPicPr>
            <a:picLocks noChangeAspect="1"/>
          </p:cNvPicPr>
          <p:nvPr/>
        </p:nvPicPr>
        <p:blipFill>
          <a:blip r:embed="rId4"/>
          <a:stretch>
            <a:fillRect/>
          </a:stretch>
        </p:blipFill>
        <p:spPr>
          <a:xfrm>
            <a:off x="7576160" y="7114739"/>
            <a:ext cx="12231807" cy="3924848"/>
          </a:xfrm>
          <a:prstGeom prst="rect">
            <a:avLst/>
          </a:prstGeom>
        </p:spPr>
      </p:pic>
      <p:sp>
        <p:nvSpPr>
          <p:cNvPr id="14" name="TextBox 13">
            <a:extLst>
              <a:ext uri="{FF2B5EF4-FFF2-40B4-BE49-F238E27FC236}">
                <a16:creationId xmlns:a16="http://schemas.microsoft.com/office/drawing/2014/main" id="{993F6BE5-24F8-3EF8-C67C-1403B3751677}"/>
              </a:ext>
            </a:extLst>
          </p:cNvPr>
          <p:cNvSpPr txBox="1"/>
          <p:nvPr/>
        </p:nvSpPr>
        <p:spPr>
          <a:xfrm>
            <a:off x="1230924" y="10670255"/>
            <a:ext cx="86868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Source: “Year 2060 Floodplain Maps for Texas – Final Report”, TWDB, April 2025.</a:t>
            </a:r>
          </a:p>
        </p:txBody>
      </p:sp>
      <p:sp>
        <p:nvSpPr>
          <p:cNvPr id="15" name="Rectangle: Rounded Corners 14">
            <a:extLst>
              <a:ext uri="{FF2B5EF4-FFF2-40B4-BE49-F238E27FC236}">
                <a16:creationId xmlns:a16="http://schemas.microsoft.com/office/drawing/2014/main" id="{33CE2E84-42EE-AD37-9489-E34156A3965B}"/>
              </a:ext>
            </a:extLst>
          </p:cNvPr>
          <p:cNvSpPr/>
          <p:nvPr/>
        </p:nvSpPr>
        <p:spPr>
          <a:xfrm>
            <a:off x="15984415" y="2273946"/>
            <a:ext cx="3446585" cy="3019024"/>
          </a:xfrm>
          <a:prstGeom prst="roundRect">
            <a:avLst/>
          </a:prstGeom>
          <a:noFill/>
          <a:ln w="762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Abadi"/>
              <a:ea typeface="+mn-ea"/>
              <a:cs typeface="+mn-cs"/>
            </a:endParaRPr>
          </a:p>
        </p:txBody>
      </p:sp>
      <p:sp>
        <p:nvSpPr>
          <p:cNvPr id="16" name="Rectangle: Rounded Corners 15">
            <a:extLst>
              <a:ext uri="{FF2B5EF4-FFF2-40B4-BE49-F238E27FC236}">
                <a16:creationId xmlns:a16="http://schemas.microsoft.com/office/drawing/2014/main" id="{EBDD33C9-0459-8518-A2E5-6D5174A231AA}"/>
              </a:ext>
            </a:extLst>
          </p:cNvPr>
          <p:cNvSpPr/>
          <p:nvPr/>
        </p:nvSpPr>
        <p:spPr>
          <a:xfrm>
            <a:off x="16287452" y="7244594"/>
            <a:ext cx="3446585" cy="3019024"/>
          </a:xfrm>
          <a:prstGeom prst="roundRect">
            <a:avLst/>
          </a:prstGeom>
          <a:noFill/>
          <a:ln w="762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Abadi"/>
              <a:ea typeface="+mn-ea"/>
              <a:cs typeface="+mn-cs"/>
            </a:endParaRPr>
          </a:p>
        </p:txBody>
      </p:sp>
    </p:spTree>
    <p:extLst>
      <p:ext uri="{BB962C8B-B14F-4D97-AF65-F5344CB8AC3E}">
        <p14:creationId xmlns:p14="http://schemas.microsoft.com/office/powerpoint/2010/main" val="39200367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3CB51-3721-C0A2-68BD-FC6F55366A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49B41A-B66D-24CB-DF83-080538D813A6}"/>
              </a:ext>
            </a:extLst>
          </p:cNvPr>
          <p:cNvSpPr>
            <a:spLocks noGrp="1"/>
          </p:cNvSpPr>
          <p:nvPr>
            <p:ph type="title"/>
          </p:nvPr>
        </p:nvSpPr>
        <p:spPr/>
        <p:txBody>
          <a:bodyPr lIns="457200">
            <a:normAutofit/>
          </a:bodyPr>
          <a:lstStyle/>
          <a:p>
            <a:r>
              <a:rPr lang="en-US"/>
              <a:t>Task 2B – Future Condition Fathom Data</a:t>
            </a:r>
          </a:p>
        </p:txBody>
      </p:sp>
      <p:sp>
        <p:nvSpPr>
          <p:cNvPr id="4" name="Content Placeholder 2">
            <a:extLst>
              <a:ext uri="{FF2B5EF4-FFF2-40B4-BE49-F238E27FC236}">
                <a16:creationId xmlns:a16="http://schemas.microsoft.com/office/drawing/2014/main" id="{C53D8E59-4BD8-9BF1-961D-81CD41FDFC32}"/>
              </a:ext>
            </a:extLst>
          </p:cNvPr>
          <p:cNvSpPr txBox="1">
            <a:spLocks/>
          </p:cNvSpPr>
          <p:nvPr/>
        </p:nvSpPr>
        <p:spPr>
          <a:xfrm>
            <a:off x="536013" y="2273946"/>
            <a:ext cx="19123587" cy="6737512"/>
          </a:xfrm>
          <a:prstGeom prst="rect">
            <a:avLst/>
          </a:prstGeom>
        </p:spPr>
        <p:txBody>
          <a:bodyPr vert="horz" lIns="150781" tIns="75390" rIns="150781" bIns="7539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09262C"/>
                </a:solidFill>
                <a:latin typeface="Trebuchet MS" panose="020B0603020202020204" pitchFamily="34" charset="0"/>
                <a:ea typeface="+mn-ea"/>
                <a:cs typeface="+mn-cs"/>
              </a:defRPr>
            </a:lvl1pPr>
            <a:lvl2pPr marL="460375" indent="-233363" algn="l" defTabSz="914400" rtl="0" eaLnBrk="1" latinLnBrk="0" hangingPunct="1">
              <a:lnSpc>
                <a:spcPct val="90000"/>
              </a:lnSpc>
              <a:spcBef>
                <a:spcPts val="500"/>
              </a:spcBef>
              <a:buFont typeface="Arial" panose="020B0604020202020204" pitchFamily="34" charset="0"/>
              <a:buChar char="•"/>
              <a:defRPr sz="2400" kern="1200">
                <a:solidFill>
                  <a:srgbClr val="3A9C8C"/>
                </a:solidFill>
                <a:latin typeface="Trebuchet MS" panose="020B0603020202020204" pitchFamily="34" charset="0"/>
                <a:ea typeface="+mn-ea"/>
                <a:cs typeface="+mn-cs"/>
              </a:defRPr>
            </a:lvl2pPr>
            <a:lvl3pPr marL="914400" indent="-227013" algn="l" defTabSz="914400" rtl="0" eaLnBrk="1" latinLnBrk="0" hangingPunct="1">
              <a:lnSpc>
                <a:spcPct val="90000"/>
              </a:lnSpc>
              <a:spcBef>
                <a:spcPts val="500"/>
              </a:spcBef>
              <a:buFont typeface="Arial" panose="020B0604020202020204" pitchFamily="34" charset="0"/>
              <a:buChar char="•"/>
              <a:defRPr sz="2000" kern="1200">
                <a:solidFill>
                  <a:srgbClr val="568A81"/>
                </a:solidFill>
                <a:latin typeface="Trebuchet MS" panose="020B0603020202020204" pitchFamily="34" charset="0"/>
                <a:ea typeface="+mn-ea"/>
                <a:cs typeface="+mn-cs"/>
              </a:defRPr>
            </a:lvl3pPr>
            <a:lvl4pPr marL="1374775" indent="-233363" algn="l" defTabSz="914400" rtl="0" eaLnBrk="1" latinLnBrk="0" hangingPunct="1">
              <a:lnSpc>
                <a:spcPct val="90000"/>
              </a:lnSpc>
              <a:spcBef>
                <a:spcPts val="500"/>
              </a:spcBef>
              <a:buFont typeface="Arial" panose="020B0604020202020204" pitchFamily="34" charset="0"/>
              <a:buChar char="•"/>
              <a:defRPr sz="1800" kern="1200">
                <a:solidFill>
                  <a:srgbClr val="2E4E56"/>
                </a:solidFill>
                <a:latin typeface="Trebuchet MS" panose="020B0603020202020204" pitchFamily="34" charset="0"/>
                <a:ea typeface="+mn-ea"/>
                <a:cs typeface="+mn-cs"/>
              </a:defRPr>
            </a:lvl4pPr>
            <a:lvl5pPr marL="1828800" indent="-227013" algn="l" defTabSz="914400" rtl="0" eaLnBrk="1" latinLnBrk="0" hangingPunct="1">
              <a:lnSpc>
                <a:spcPct val="90000"/>
              </a:lnSpc>
              <a:spcBef>
                <a:spcPts val="500"/>
              </a:spcBef>
              <a:buFont typeface="Arial" panose="020B0604020202020204" pitchFamily="34" charset="0"/>
              <a:buChar char="•"/>
              <a:tabLst>
                <a:tab pos="1828800" algn="l"/>
              </a:tabLst>
              <a:defRPr sz="1800" kern="1200">
                <a:solidFill>
                  <a:srgbClr val="3A95AA"/>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a:pPr>
            <a:r>
              <a:rPr kumimoji="0" lang="en-US" sz="3600" b="0" i="0" u="sng" strike="noStrike" kern="1200" cap="none" spc="0" normalizeH="0" baseline="0" noProof="0">
                <a:ln>
                  <a:noFill/>
                </a:ln>
                <a:solidFill>
                  <a:srgbClr val="09262C"/>
                </a:solidFill>
                <a:effectLst/>
                <a:uLnTx/>
                <a:uFillTx/>
                <a:latin typeface="Trebuchet MS" panose="020B0603020202020204" pitchFamily="34" charset="0"/>
                <a:ea typeface="+mn-ea"/>
                <a:cs typeface="+mn-cs"/>
              </a:rPr>
              <a:t>Conclusions from Fathom report</a:t>
            </a:r>
            <a:endParaRPr kumimoji="0" lang="en-US" sz="3600" b="0" i="0" u="sng" strike="noStrike" kern="1200" cap="none" spc="0" normalizeH="0" baseline="0" noProof="0">
              <a:ln>
                <a:noFill/>
              </a:ln>
              <a:solidFill>
                <a:srgbClr val="000000"/>
              </a:solidFill>
              <a:effectLst/>
              <a:uLnTx/>
              <a:uFillTx/>
              <a:latin typeface="Trebuchet MS" panose="020B0603020202020204" pitchFamily="34" charset="0"/>
              <a:ea typeface="+mn-ea"/>
              <a:cs typeface="+mn-cs"/>
            </a:endParaRPr>
          </a:p>
          <a:p>
            <a:pPr marL="571500" marR="0" lvl="0" indent="-571500" algn="l" defTabSz="1507846" rtl="0" eaLnBrk="1" fontAlgn="auto" latinLnBrk="0" hangingPunct="1">
              <a:lnSpc>
                <a:spcPct val="100000"/>
              </a:lnSpc>
              <a:spcBef>
                <a:spcPts val="1649"/>
              </a:spcBef>
              <a:spcAft>
                <a:spcPts val="1800"/>
              </a:spcAft>
              <a:buClrTx/>
              <a:buSzTx/>
              <a:buFont typeface="Arial" panose="020B0604020202020204" pitchFamily="34" charset="0"/>
              <a:buChar char="•"/>
              <a:tabLst/>
              <a:defRPr/>
            </a:pPr>
            <a:r>
              <a:rPr kumimoji="0" lang="en-US" sz="3600" b="0" i="0" u="none" strike="noStrike" kern="1200" cap="none" spc="0" normalizeH="0" baseline="0" noProof="0">
                <a:ln>
                  <a:noFill/>
                </a:ln>
                <a:solidFill>
                  <a:srgbClr val="09262C"/>
                </a:solidFill>
                <a:effectLst/>
                <a:uLnTx/>
                <a:uFillTx/>
                <a:latin typeface="Trebuchet MS" panose="020B0603020202020204" pitchFamily="34" charset="0"/>
                <a:ea typeface="+mn-ea"/>
                <a:cs typeface="+mn-cs"/>
              </a:rPr>
              <a:t>For fluvial/pluvial scenarios: When future land use and subsidence are introduced (no changes in climate), median change in WSEL is </a:t>
            </a:r>
            <a:r>
              <a:rPr kumimoji="0" lang="en-US" sz="3600" b="1" i="0" u="none" strike="noStrike" kern="1200" cap="none" spc="0" normalizeH="0" baseline="0" noProof="0">
                <a:ln>
                  <a:noFill/>
                </a:ln>
                <a:solidFill>
                  <a:srgbClr val="09262C"/>
                </a:solidFill>
                <a:effectLst/>
                <a:uLnTx/>
                <a:uFillTx/>
                <a:latin typeface="Trebuchet MS" panose="020B0603020202020204" pitchFamily="34" charset="0"/>
                <a:ea typeface="+mn-ea"/>
                <a:cs typeface="+mn-cs"/>
              </a:rPr>
              <a:t>zero</a:t>
            </a:r>
            <a:r>
              <a:rPr kumimoji="0" lang="en-US" sz="3600" b="0" i="0" u="none" strike="noStrike" kern="1200" cap="none" spc="0" normalizeH="0" baseline="0" noProof="0">
                <a:ln>
                  <a:noFill/>
                </a:ln>
                <a:solidFill>
                  <a:srgbClr val="09262C"/>
                </a:solidFill>
                <a:effectLst/>
                <a:uLnTx/>
                <a:uFillTx/>
                <a:latin typeface="Trebuchet MS" panose="020B0603020202020204" pitchFamily="34" charset="0"/>
                <a:ea typeface="+mn-ea"/>
                <a:cs typeface="+mn-cs"/>
              </a:rPr>
              <a:t>.</a:t>
            </a:r>
          </a:p>
          <a:p>
            <a:pPr marL="571500" marR="0" lvl="0" indent="-571500" algn="l" defTabSz="1507846" rtl="0" eaLnBrk="1" fontAlgn="auto" latinLnBrk="0" hangingPunct="1">
              <a:lnSpc>
                <a:spcPct val="100000"/>
              </a:lnSpc>
              <a:spcBef>
                <a:spcPts val="1649"/>
              </a:spcBef>
              <a:spcAft>
                <a:spcPts val="1800"/>
              </a:spcAft>
              <a:buClrTx/>
              <a:buSzTx/>
              <a:buFont typeface="Arial" panose="020B0604020202020204" pitchFamily="34" charset="0"/>
              <a:buChar char="•"/>
              <a:tabLst/>
              <a:defRPr/>
            </a:pPr>
            <a:r>
              <a:rPr kumimoji="0" lang="en-US" sz="3600" b="0" i="0" u="none" strike="noStrike" kern="1200" cap="none" spc="0" normalizeH="0" baseline="0" noProof="0">
                <a:ln>
                  <a:noFill/>
                </a:ln>
                <a:solidFill>
                  <a:srgbClr val="09262C"/>
                </a:solidFill>
                <a:effectLst/>
                <a:uLnTx/>
                <a:uFillTx/>
                <a:latin typeface="Trebuchet MS" panose="020B0603020202020204" pitchFamily="34" charset="0"/>
                <a:ea typeface="+mn-ea"/>
                <a:cs typeface="+mn-cs"/>
              </a:rPr>
              <a:t>For coastal scenarios: When future land use and subsidence are introduced, median increase in WSEL is </a:t>
            </a:r>
            <a:r>
              <a:rPr kumimoji="0" lang="en-US" sz="3600" b="1" i="0" u="none" strike="noStrike" kern="1200" cap="none" spc="0" normalizeH="0" baseline="0" noProof="0">
                <a:ln>
                  <a:noFill/>
                </a:ln>
                <a:solidFill>
                  <a:srgbClr val="09262C"/>
                </a:solidFill>
                <a:effectLst/>
                <a:uLnTx/>
                <a:uFillTx/>
                <a:latin typeface="Trebuchet MS" panose="020B0603020202020204" pitchFamily="34" charset="0"/>
                <a:ea typeface="+mn-ea"/>
                <a:cs typeface="+mn-cs"/>
              </a:rPr>
              <a:t>2 inches</a:t>
            </a:r>
            <a:r>
              <a:rPr kumimoji="0" lang="en-US" sz="3600" b="0" i="0" u="none" strike="noStrike" kern="1200" cap="none" spc="0" normalizeH="0" baseline="0" noProof="0">
                <a:ln>
                  <a:noFill/>
                </a:ln>
                <a:solidFill>
                  <a:srgbClr val="09262C"/>
                </a:solidFill>
                <a:effectLst/>
                <a:uLnTx/>
                <a:uFillTx/>
                <a:latin typeface="Trebuchet MS" panose="020B0603020202020204" pitchFamily="34" charset="0"/>
                <a:ea typeface="+mn-ea"/>
                <a:cs typeface="+mn-cs"/>
              </a:rPr>
              <a:t>.</a:t>
            </a:r>
          </a:p>
          <a:p>
            <a:pPr marL="571500" marR="0" lvl="0" indent="-571500" algn="l" defTabSz="1507846" rtl="0" eaLnBrk="1" fontAlgn="auto" latinLnBrk="0" hangingPunct="1">
              <a:lnSpc>
                <a:spcPct val="100000"/>
              </a:lnSpc>
              <a:spcBef>
                <a:spcPts val="1649"/>
              </a:spcBef>
              <a:spcAft>
                <a:spcPts val="1800"/>
              </a:spcAft>
              <a:buClrTx/>
              <a:buSzTx/>
              <a:buFont typeface="Arial" panose="020B0604020202020204" pitchFamily="34" charset="0"/>
              <a:buChar char="•"/>
              <a:tabLst/>
              <a:defRPr/>
            </a:pPr>
            <a:r>
              <a:rPr kumimoji="0" lang="en-US" sz="3600" b="0" i="0" u="none" strike="noStrike" kern="1200" cap="none" spc="0" normalizeH="0" baseline="0" noProof="0">
                <a:ln>
                  <a:noFill/>
                </a:ln>
                <a:solidFill>
                  <a:srgbClr val="09262C"/>
                </a:solidFill>
                <a:effectLst/>
                <a:uLnTx/>
                <a:uFillTx/>
                <a:latin typeface="Trebuchet MS" panose="020B0603020202020204" pitchFamily="34" charset="0"/>
                <a:ea typeface="+mn-ea"/>
                <a:cs typeface="+mn-cs"/>
              </a:rPr>
              <a:t>For all scenarios: Future climate forcing is the biggest driver in WSEL increases </a:t>
            </a:r>
          </a:p>
          <a:p>
            <a:pPr marL="1031875" marR="0" lvl="1" indent="-571500" algn="l" defTabSz="1507846" rtl="0" eaLnBrk="1" fontAlgn="auto" latinLnBrk="0" hangingPunct="1">
              <a:lnSpc>
                <a:spcPct val="100000"/>
              </a:lnSpc>
              <a:spcBef>
                <a:spcPts val="1649"/>
              </a:spcBef>
              <a:spcAft>
                <a:spcPts val="1800"/>
              </a:spcAft>
              <a:buClrTx/>
              <a:buSzTx/>
              <a:buFont typeface="Arial" panose="020B0604020202020204" pitchFamily="34" charset="0"/>
              <a:buChar char="•"/>
              <a:tabLst/>
              <a:defRPr/>
            </a:pPr>
            <a:r>
              <a:rPr kumimoji="0" lang="en-US" sz="3200" b="0" i="0" u="none" strike="noStrike" kern="1200" cap="none" spc="0" normalizeH="0" baseline="0" noProof="0">
                <a:ln>
                  <a:noFill/>
                </a:ln>
                <a:solidFill>
                  <a:srgbClr val="3A9C8C"/>
                </a:solidFill>
                <a:effectLst/>
                <a:uLnTx/>
                <a:uFillTx/>
                <a:latin typeface="Trebuchet MS" panose="020B0603020202020204" pitchFamily="34" charset="0"/>
                <a:ea typeface="+mn-ea"/>
                <a:cs typeface="+mn-cs"/>
              </a:rPr>
              <a:t>Fluvial: Almost 2-foot increase from minimal to significant climate forcing</a:t>
            </a:r>
          </a:p>
        </p:txBody>
      </p:sp>
      <p:sp>
        <p:nvSpPr>
          <p:cNvPr id="14" name="TextBox 13">
            <a:extLst>
              <a:ext uri="{FF2B5EF4-FFF2-40B4-BE49-F238E27FC236}">
                <a16:creationId xmlns:a16="http://schemas.microsoft.com/office/drawing/2014/main" id="{26396AFA-E8B1-0BE0-B428-3AC665DFA338}"/>
              </a:ext>
            </a:extLst>
          </p:cNvPr>
          <p:cNvSpPr txBox="1"/>
          <p:nvPr/>
        </p:nvSpPr>
        <p:spPr>
          <a:xfrm>
            <a:off x="738555" y="10424071"/>
            <a:ext cx="86868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Source: “Year 2060 Floodplain Maps for Texas – Final Report”, TWDB, April 2025.</a:t>
            </a:r>
          </a:p>
        </p:txBody>
      </p:sp>
    </p:spTree>
    <p:extLst>
      <p:ext uri="{BB962C8B-B14F-4D97-AF65-F5344CB8AC3E}">
        <p14:creationId xmlns:p14="http://schemas.microsoft.com/office/powerpoint/2010/main" val="19867520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7DC16-FAD1-364D-01DE-99948147E9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34D4F3-F408-24B7-7FFF-2F63B3968FA2}"/>
              </a:ext>
            </a:extLst>
          </p:cNvPr>
          <p:cNvSpPr>
            <a:spLocks noGrp="1"/>
          </p:cNvSpPr>
          <p:nvPr>
            <p:ph type="title"/>
          </p:nvPr>
        </p:nvSpPr>
        <p:spPr/>
        <p:txBody>
          <a:bodyPr lIns="457200">
            <a:normAutofit/>
          </a:bodyPr>
          <a:lstStyle/>
          <a:p>
            <a:r>
              <a:rPr lang="en-US"/>
              <a:t>Task 2B – Future Condition Fathom Data</a:t>
            </a:r>
          </a:p>
        </p:txBody>
      </p:sp>
      <p:sp>
        <p:nvSpPr>
          <p:cNvPr id="4" name="Content Placeholder 2">
            <a:extLst>
              <a:ext uri="{FF2B5EF4-FFF2-40B4-BE49-F238E27FC236}">
                <a16:creationId xmlns:a16="http://schemas.microsoft.com/office/drawing/2014/main" id="{8CAA57D4-5CDF-DBBA-E399-76105E61BCFF}"/>
              </a:ext>
            </a:extLst>
          </p:cNvPr>
          <p:cNvSpPr txBox="1">
            <a:spLocks/>
          </p:cNvSpPr>
          <p:nvPr/>
        </p:nvSpPr>
        <p:spPr>
          <a:xfrm>
            <a:off x="536013" y="2273946"/>
            <a:ext cx="18666387" cy="6737512"/>
          </a:xfrm>
          <a:prstGeom prst="rect">
            <a:avLst/>
          </a:prstGeom>
        </p:spPr>
        <p:txBody>
          <a:bodyPr vert="horz" lIns="150781" tIns="75390" rIns="150781" bIns="7539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09262C"/>
                </a:solidFill>
                <a:latin typeface="Trebuchet MS" panose="020B0603020202020204" pitchFamily="34" charset="0"/>
                <a:ea typeface="+mn-ea"/>
                <a:cs typeface="+mn-cs"/>
              </a:defRPr>
            </a:lvl1pPr>
            <a:lvl2pPr marL="460375" indent="-233363" algn="l" defTabSz="914400" rtl="0" eaLnBrk="1" latinLnBrk="0" hangingPunct="1">
              <a:lnSpc>
                <a:spcPct val="90000"/>
              </a:lnSpc>
              <a:spcBef>
                <a:spcPts val="500"/>
              </a:spcBef>
              <a:buFont typeface="Arial" panose="020B0604020202020204" pitchFamily="34" charset="0"/>
              <a:buChar char="•"/>
              <a:defRPr sz="2400" kern="1200">
                <a:solidFill>
                  <a:srgbClr val="3A9C8C"/>
                </a:solidFill>
                <a:latin typeface="Trebuchet MS" panose="020B0603020202020204" pitchFamily="34" charset="0"/>
                <a:ea typeface="+mn-ea"/>
                <a:cs typeface="+mn-cs"/>
              </a:defRPr>
            </a:lvl2pPr>
            <a:lvl3pPr marL="914400" indent="-227013" algn="l" defTabSz="914400" rtl="0" eaLnBrk="1" latinLnBrk="0" hangingPunct="1">
              <a:lnSpc>
                <a:spcPct val="90000"/>
              </a:lnSpc>
              <a:spcBef>
                <a:spcPts val="500"/>
              </a:spcBef>
              <a:buFont typeface="Arial" panose="020B0604020202020204" pitchFamily="34" charset="0"/>
              <a:buChar char="•"/>
              <a:defRPr sz="2000" kern="1200">
                <a:solidFill>
                  <a:srgbClr val="568A81"/>
                </a:solidFill>
                <a:latin typeface="Trebuchet MS" panose="020B0603020202020204" pitchFamily="34" charset="0"/>
                <a:ea typeface="+mn-ea"/>
                <a:cs typeface="+mn-cs"/>
              </a:defRPr>
            </a:lvl3pPr>
            <a:lvl4pPr marL="1374775" indent="-233363" algn="l" defTabSz="914400" rtl="0" eaLnBrk="1" latinLnBrk="0" hangingPunct="1">
              <a:lnSpc>
                <a:spcPct val="90000"/>
              </a:lnSpc>
              <a:spcBef>
                <a:spcPts val="500"/>
              </a:spcBef>
              <a:buFont typeface="Arial" panose="020B0604020202020204" pitchFamily="34" charset="0"/>
              <a:buChar char="•"/>
              <a:defRPr sz="1800" kern="1200">
                <a:solidFill>
                  <a:srgbClr val="2E4E56"/>
                </a:solidFill>
                <a:latin typeface="Trebuchet MS" panose="020B0603020202020204" pitchFamily="34" charset="0"/>
                <a:ea typeface="+mn-ea"/>
                <a:cs typeface="+mn-cs"/>
              </a:defRPr>
            </a:lvl4pPr>
            <a:lvl5pPr marL="1828800" indent="-227013" algn="l" defTabSz="914400" rtl="0" eaLnBrk="1" latinLnBrk="0" hangingPunct="1">
              <a:lnSpc>
                <a:spcPct val="90000"/>
              </a:lnSpc>
              <a:spcBef>
                <a:spcPts val="500"/>
              </a:spcBef>
              <a:buFont typeface="Arial" panose="020B0604020202020204" pitchFamily="34" charset="0"/>
              <a:buChar char="•"/>
              <a:tabLst>
                <a:tab pos="1828800" algn="l"/>
              </a:tabLst>
              <a:defRPr sz="1800" kern="1200">
                <a:solidFill>
                  <a:srgbClr val="3A95AA"/>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rgbClr val="09262C"/>
                </a:solidFill>
                <a:effectLst/>
                <a:uLnTx/>
                <a:uFillTx/>
                <a:latin typeface="Trebuchet MS" panose="020B0603020202020204" pitchFamily="34" charset="0"/>
                <a:ea typeface="+mn-ea"/>
                <a:cs typeface="+mn-cs"/>
              </a:rPr>
              <a:t>How does future condition Fathom compare to existing floodplains in the region? </a:t>
            </a:r>
          </a:p>
          <a:p>
            <a:pPr marL="0" marR="0" lvl="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rgbClr val="09262C"/>
                </a:solidFill>
                <a:effectLst/>
                <a:uLnTx/>
                <a:uFillTx/>
                <a:latin typeface="Trebuchet MS" panose="020B0603020202020204" pitchFamily="34" charset="0"/>
                <a:ea typeface="+mn-ea"/>
                <a:cs typeface="+mn-cs"/>
              </a:rPr>
              <a:t>	</a:t>
            </a:r>
          </a:p>
          <a:p>
            <a:pPr marL="0" marR="0" lvl="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rgbClr val="09262C"/>
                </a:solidFill>
                <a:effectLst/>
                <a:uLnTx/>
                <a:uFillTx/>
                <a:latin typeface="Trebuchet MS" panose="020B0603020202020204" pitchFamily="34" charset="0"/>
                <a:ea typeface="+mn-ea"/>
                <a:cs typeface="+mn-cs"/>
              </a:rPr>
              <a:t>	</a:t>
            </a:r>
            <a:r>
              <a:rPr kumimoji="0" lang="en-US" sz="3600" b="0" i="1" u="sng" strike="noStrike" kern="1200" cap="none" spc="0" normalizeH="0" baseline="0" noProof="0" dirty="0">
                <a:ln>
                  <a:noFill/>
                </a:ln>
                <a:solidFill>
                  <a:srgbClr val="09262C"/>
                </a:solidFill>
                <a:effectLst/>
                <a:uLnTx/>
                <a:uFillTx/>
                <a:latin typeface="Trebuchet MS" panose="020B0603020202020204" pitchFamily="34" charset="0"/>
                <a:ea typeface="+mn-ea"/>
                <a:cs typeface="+mn-cs"/>
              </a:rPr>
              <a:t>Expectation</a:t>
            </a:r>
            <a:r>
              <a:rPr kumimoji="0" lang="en-US" sz="3600" b="0" i="1" u="none" strike="noStrike" kern="1200" cap="none" spc="0" normalizeH="0" baseline="0" noProof="0" dirty="0">
                <a:ln>
                  <a:noFill/>
                </a:ln>
                <a:solidFill>
                  <a:srgbClr val="09262C"/>
                </a:solidFill>
                <a:effectLst/>
                <a:uLnTx/>
                <a:uFillTx/>
                <a:latin typeface="Trebuchet MS" panose="020B0603020202020204" pitchFamily="34" charset="0"/>
                <a:ea typeface="+mn-ea"/>
                <a:cs typeface="+mn-cs"/>
              </a:rPr>
              <a:t>: Future floodplain should be wider than existing floodplain.</a:t>
            </a:r>
            <a:endParaRPr kumimoji="0" lang="en-US" sz="3600" b="0" i="1" u="none" strike="noStrike" kern="1200" cap="none" spc="0" normalizeH="0" baseline="0" noProof="0" dirty="0">
              <a:ln>
                <a:noFill/>
              </a:ln>
              <a:solidFill>
                <a:srgbClr val="000000"/>
              </a:solidFill>
              <a:effectLst/>
              <a:uLnTx/>
              <a:uFillTx/>
              <a:latin typeface="Trebuchet MS" panose="020B0603020202020204" pitchFamily="34" charset="0"/>
              <a:ea typeface="+mn-ea"/>
              <a:cs typeface="+mn-cs"/>
            </a:endParaRPr>
          </a:p>
          <a:p>
            <a:pPr marL="571500" marR="0" lvl="0" indent="-571500" algn="l" defTabSz="1507846" rtl="0" eaLnBrk="1" fontAlgn="auto" latinLnBrk="0" hangingPunct="1">
              <a:lnSpc>
                <a:spcPct val="90000"/>
              </a:lnSpc>
              <a:spcBef>
                <a:spcPts val="1649"/>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09262C"/>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32715176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744B7-60F1-9C4D-AD0D-1712F7BCD613}"/>
            </a:ext>
          </a:extLst>
        </p:cNvPr>
        <p:cNvGrpSpPr/>
        <p:nvPr/>
      </p:nvGrpSpPr>
      <p:grpSpPr>
        <a:xfrm>
          <a:off x="0" y="0"/>
          <a:ext cx="0" cy="0"/>
          <a:chOff x="0" y="0"/>
          <a:chExt cx="0" cy="0"/>
        </a:xfrm>
      </p:grpSpPr>
      <p:pic>
        <p:nvPicPr>
          <p:cNvPr id="3" name="Picture 2" descr="A map of a flooded area&#10;&#10;AI-generated content may be incorrect.">
            <a:extLst>
              <a:ext uri="{FF2B5EF4-FFF2-40B4-BE49-F238E27FC236}">
                <a16:creationId xmlns:a16="http://schemas.microsoft.com/office/drawing/2014/main" id="{D76C5FF0-EE79-5258-F219-2916D2FE39EC}"/>
              </a:ext>
            </a:extLst>
          </p:cNvPr>
          <p:cNvPicPr>
            <a:picLocks noChangeAspect="1"/>
          </p:cNvPicPr>
          <p:nvPr/>
        </p:nvPicPr>
        <p:blipFill>
          <a:blip r:embed="rId3"/>
          <a:stretch>
            <a:fillRect/>
          </a:stretch>
        </p:blipFill>
        <p:spPr>
          <a:xfrm>
            <a:off x="9928485" y="3146603"/>
            <a:ext cx="8970266" cy="7587821"/>
          </a:xfrm>
          <a:prstGeom prst="rect">
            <a:avLst/>
          </a:prstGeom>
        </p:spPr>
      </p:pic>
      <p:sp>
        <p:nvSpPr>
          <p:cNvPr id="2" name="Title 1">
            <a:extLst>
              <a:ext uri="{FF2B5EF4-FFF2-40B4-BE49-F238E27FC236}">
                <a16:creationId xmlns:a16="http://schemas.microsoft.com/office/drawing/2014/main" id="{50714585-DB71-08A9-4390-37519964C587}"/>
              </a:ext>
            </a:extLst>
          </p:cNvPr>
          <p:cNvSpPr>
            <a:spLocks noGrp="1"/>
          </p:cNvSpPr>
          <p:nvPr>
            <p:ph type="title"/>
          </p:nvPr>
        </p:nvSpPr>
        <p:spPr/>
        <p:txBody>
          <a:bodyPr lIns="457200">
            <a:normAutofit/>
          </a:bodyPr>
          <a:lstStyle/>
          <a:p>
            <a:r>
              <a:rPr lang="en-US"/>
              <a:t>Task 2B – Future Fathom vs. 2D BLE</a:t>
            </a:r>
          </a:p>
        </p:txBody>
      </p:sp>
      <p:sp>
        <p:nvSpPr>
          <p:cNvPr id="4" name="Content Placeholder 2">
            <a:extLst>
              <a:ext uri="{FF2B5EF4-FFF2-40B4-BE49-F238E27FC236}">
                <a16:creationId xmlns:a16="http://schemas.microsoft.com/office/drawing/2014/main" id="{60CE6F80-5AD6-D8A3-9B92-E43B4C4ACD21}"/>
              </a:ext>
            </a:extLst>
          </p:cNvPr>
          <p:cNvSpPr txBox="1">
            <a:spLocks/>
          </p:cNvSpPr>
          <p:nvPr/>
        </p:nvSpPr>
        <p:spPr>
          <a:xfrm>
            <a:off x="536014" y="2273946"/>
            <a:ext cx="8572818" cy="6737512"/>
          </a:xfrm>
          <a:prstGeom prst="rect">
            <a:avLst/>
          </a:prstGeom>
        </p:spPr>
        <p:txBody>
          <a:bodyPr vert="horz" lIns="150781" tIns="75390" rIns="150781" bIns="7539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09262C"/>
                </a:solidFill>
                <a:latin typeface="Trebuchet MS" panose="020B0603020202020204" pitchFamily="34" charset="0"/>
                <a:ea typeface="+mn-ea"/>
                <a:cs typeface="+mn-cs"/>
              </a:defRPr>
            </a:lvl1pPr>
            <a:lvl2pPr marL="460375" indent="-233363" algn="l" defTabSz="914400" rtl="0" eaLnBrk="1" latinLnBrk="0" hangingPunct="1">
              <a:lnSpc>
                <a:spcPct val="90000"/>
              </a:lnSpc>
              <a:spcBef>
                <a:spcPts val="500"/>
              </a:spcBef>
              <a:buFont typeface="Arial" panose="020B0604020202020204" pitchFamily="34" charset="0"/>
              <a:buChar char="•"/>
              <a:defRPr sz="2400" kern="1200">
                <a:solidFill>
                  <a:srgbClr val="3A9C8C"/>
                </a:solidFill>
                <a:latin typeface="Trebuchet MS" panose="020B0603020202020204" pitchFamily="34" charset="0"/>
                <a:ea typeface="+mn-ea"/>
                <a:cs typeface="+mn-cs"/>
              </a:defRPr>
            </a:lvl2pPr>
            <a:lvl3pPr marL="914400" indent="-227013" algn="l" defTabSz="914400" rtl="0" eaLnBrk="1" latinLnBrk="0" hangingPunct="1">
              <a:lnSpc>
                <a:spcPct val="90000"/>
              </a:lnSpc>
              <a:spcBef>
                <a:spcPts val="500"/>
              </a:spcBef>
              <a:buFont typeface="Arial" panose="020B0604020202020204" pitchFamily="34" charset="0"/>
              <a:buChar char="•"/>
              <a:defRPr sz="2000" kern="1200">
                <a:solidFill>
                  <a:srgbClr val="568A81"/>
                </a:solidFill>
                <a:latin typeface="Trebuchet MS" panose="020B0603020202020204" pitchFamily="34" charset="0"/>
                <a:ea typeface="+mn-ea"/>
                <a:cs typeface="+mn-cs"/>
              </a:defRPr>
            </a:lvl3pPr>
            <a:lvl4pPr marL="1374775" indent="-233363" algn="l" defTabSz="914400" rtl="0" eaLnBrk="1" latinLnBrk="0" hangingPunct="1">
              <a:lnSpc>
                <a:spcPct val="90000"/>
              </a:lnSpc>
              <a:spcBef>
                <a:spcPts val="500"/>
              </a:spcBef>
              <a:buFont typeface="Arial" panose="020B0604020202020204" pitchFamily="34" charset="0"/>
              <a:buChar char="•"/>
              <a:defRPr sz="1800" kern="1200">
                <a:solidFill>
                  <a:srgbClr val="2E4E56"/>
                </a:solidFill>
                <a:latin typeface="Trebuchet MS" panose="020B0603020202020204" pitchFamily="34" charset="0"/>
                <a:ea typeface="+mn-ea"/>
                <a:cs typeface="+mn-cs"/>
              </a:defRPr>
            </a:lvl4pPr>
            <a:lvl5pPr marL="1828800" indent="-227013" algn="l" defTabSz="914400" rtl="0" eaLnBrk="1" latinLnBrk="0" hangingPunct="1">
              <a:lnSpc>
                <a:spcPct val="90000"/>
              </a:lnSpc>
              <a:spcBef>
                <a:spcPts val="500"/>
              </a:spcBef>
              <a:buFont typeface="Arial" panose="020B0604020202020204" pitchFamily="34" charset="0"/>
              <a:buChar char="•"/>
              <a:tabLst>
                <a:tab pos="1828800" algn="l"/>
              </a:tabLst>
              <a:defRPr sz="1800" kern="1200">
                <a:solidFill>
                  <a:srgbClr val="3A95AA"/>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rgbClr val="09262C"/>
                </a:solidFill>
                <a:effectLst/>
                <a:uLnTx/>
                <a:uFillTx/>
                <a:latin typeface="Trebuchet MS" panose="020B0603020202020204" pitchFamily="34" charset="0"/>
                <a:ea typeface="+mn-ea"/>
                <a:cs typeface="+mn-cs"/>
              </a:rPr>
              <a:t>Future Fathom floodplain is commonly </a:t>
            </a:r>
            <a:r>
              <a:rPr kumimoji="0" lang="en-US" sz="3600" b="1" i="0" u="none" strike="noStrike" kern="1200" cap="none" spc="0" normalizeH="0" baseline="0" noProof="0" dirty="0">
                <a:ln>
                  <a:noFill/>
                </a:ln>
                <a:solidFill>
                  <a:srgbClr val="FF0000"/>
                </a:solidFill>
                <a:effectLst/>
                <a:uLnTx/>
                <a:uFillTx/>
                <a:latin typeface="Trebuchet MS" panose="020B0603020202020204" pitchFamily="34" charset="0"/>
                <a:ea typeface="+mn-ea"/>
                <a:cs typeface="+mn-cs"/>
              </a:rPr>
              <a:t>smaller</a:t>
            </a:r>
            <a:r>
              <a:rPr kumimoji="0" lang="en-US" sz="3600" b="0" i="0" u="none" strike="noStrike" kern="1200" cap="none" spc="0" normalizeH="0" baseline="0" noProof="0" dirty="0">
                <a:ln>
                  <a:noFill/>
                </a:ln>
                <a:solidFill>
                  <a:srgbClr val="09262C"/>
                </a:solidFill>
                <a:effectLst/>
                <a:uLnTx/>
                <a:uFillTx/>
                <a:latin typeface="Trebuchet MS" panose="020B0603020202020204" pitchFamily="34" charset="0"/>
                <a:ea typeface="+mn-ea"/>
                <a:cs typeface="+mn-cs"/>
              </a:rPr>
              <a:t> than existing flood extents from detailed modeling for all storm events.</a:t>
            </a:r>
          </a:p>
          <a:p>
            <a:pPr marL="0" marR="0" lvl="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rgbClr val="09262C"/>
                </a:solidFill>
                <a:effectLst/>
                <a:uLnTx/>
                <a:uFillTx/>
                <a:latin typeface="Trebuchet MS" panose="020B0603020202020204" pitchFamily="34" charset="0"/>
                <a:ea typeface="+mn-ea"/>
                <a:cs typeface="+mn-cs"/>
              </a:rPr>
              <a:t>	</a:t>
            </a:r>
          </a:p>
          <a:p>
            <a:pPr marL="0" marR="0" lvl="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rgbClr val="09262C"/>
                </a:solidFill>
                <a:effectLst/>
                <a:uLnTx/>
                <a:uFillTx/>
                <a:latin typeface="Trebuchet MS" panose="020B0603020202020204" pitchFamily="34" charset="0"/>
                <a:ea typeface="+mn-ea"/>
                <a:cs typeface="+mn-cs"/>
              </a:rPr>
              <a:t>	</a:t>
            </a:r>
          </a:p>
        </p:txBody>
      </p:sp>
      <p:sp>
        <p:nvSpPr>
          <p:cNvPr id="5" name="Content Placeholder 2">
            <a:extLst>
              <a:ext uri="{FF2B5EF4-FFF2-40B4-BE49-F238E27FC236}">
                <a16:creationId xmlns:a16="http://schemas.microsoft.com/office/drawing/2014/main" id="{14837B22-B8B7-AE7D-44E9-EE82741F38EA}"/>
              </a:ext>
            </a:extLst>
          </p:cNvPr>
          <p:cNvSpPr txBox="1">
            <a:spLocks/>
          </p:cNvSpPr>
          <p:nvPr/>
        </p:nvSpPr>
        <p:spPr>
          <a:xfrm>
            <a:off x="10439936" y="2261892"/>
            <a:ext cx="7797043" cy="686937"/>
          </a:xfrm>
          <a:prstGeom prst="rect">
            <a:avLst/>
          </a:prstGeom>
        </p:spPr>
        <p:txBody>
          <a:bodyPr vert="horz" lIns="150781" tIns="75390" rIns="150781" bIns="7539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09262C"/>
                </a:solidFill>
                <a:latin typeface="Trebuchet MS" panose="020B0603020202020204" pitchFamily="34" charset="0"/>
                <a:ea typeface="+mn-ea"/>
                <a:cs typeface="+mn-cs"/>
              </a:defRPr>
            </a:lvl1pPr>
            <a:lvl2pPr marL="460375" indent="-233363" algn="l" defTabSz="914400" rtl="0" eaLnBrk="1" latinLnBrk="0" hangingPunct="1">
              <a:lnSpc>
                <a:spcPct val="90000"/>
              </a:lnSpc>
              <a:spcBef>
                <a:spcPts val="500"/>
              </a:spcBef>
              <a:buFont typeface="Arial" panose="020B0604020202020204" pitchFamily="34" charset="0"/>
              <a:buChar char="•"/>
              <a:defRPr sz="2400" kern="1200">
                <a:solidFill>
                  <a:srgbClr val="3A9C8C"/>
                </a:solidFill>
                <a:latin typeface="Trebuchet MS" panose="020B0603020202020204" pitchFamily="34" charset="0"/>
                <a:ea typeface="+mn-ea"/>
                <a:cs typeface="+mn-cs"/>
              </a:defRPr>
            </a:lvl2pPr>
            <a:lvl3pPr marL="914400" indent="-227013" algn="l" defTabSz="914400" rtl="0" eaLnBrk="1" latinLnBrk="0" hangingPunct="1">
              <a:lnSpc>
                <a:spcPct val="90000"/>
              </a:lnSpc>
              <a:spcBef>
                <a:spcPts val="500"/>
              </a:spcBef>
              <a:buFont typeface="Arial" panose="020B0604020202020204" pitchFamily="34" charset="0"/>
              <a:buChar char="•"/>
              <a:defRPr sz="2000" kern="1200">
                <a:solidFill>
                  <a:srgbClr val="568A81"/>
                </a:solidFill>
                <a:latin typeface="Trebuchet MS" panose="020B0603020202020204" pitchFamily="34" charset="0"/>
                <a:ea typeface="+mn-ea"/>
                <a:cs typeface="+mn-cs"/>
              </a:defRPr>
            </a:lvl3pPr>
            <a:lvl4pPr marL="1374775" indent="-233363" algn="l" defTabSz="914400" rtl="0" eaLnBrk="1" latinLnBrk="0" hangingPunct="1">
              <a:lnSpc>
                <a:spcPct val="90000"/>
              </a:lnSpc>
              <a:spcBef>
                <a:spcPts val="500"/>
              </a:spcBef>
              <a:buFont typeface="Arial" panose="020B0604020202020204" pitchFamily="34" charset="0"/>
              <a:buChar char="•"/>
              <a:defRPr sz="1800" kern="1200">
                <a:solidFill>
                  <a:srgbClr val="2E4E56"/>
                </a:solidFill>
                <a:latin typeface="Trebuchet MS" panose="020B0603020202020204" pitchFamily="34" charset="0"/>
                <a:ea typeface="+mn-ea"/>
                <a:cs typeface="+mn-cs"/>
              </a:defRPr>
            </a:lvl4pPr>
            <a:lvl5pPr marL="1828800" indent="-227013" algn="l" defTabSz="914400" rtl="0" eaLnBrk="1" latinLnBrk="0" hangingPunct="1">
              <a:lnSpc>
                <a:spcPct val="90000"/>
              </a:lnSpc>
              <a:spcBef>
                <a:spcPts val="500"/>
              </a:spcBef>
              <a:buFont typeface="Arial" panose="020B0604020202020204" pitchFamily="34" charset="0"/>
              <a:buChar char="•"/>
              <a:tabLst>
                <a:tab pos="1828800" algn="l"/>
              </a:tabLst>
              <a:defRPr sz="1800" kern="1200">
                <a:solidFill>
                  <a:srgbClr val="3A95AA"/>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507846" rtl="0" eaLnBrk="1" fontAlgn="auto" latinLnBrk="0" hangingPunct="1">
              <a:lnSpc>
                <a:spcPct val="100000"/>
              </a:lnSpc>
              <a:spcBef>
                <a:spcPts val="1649"/>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srgbClr val="09262C"/>
                </a:solidFill>
                <a:effectLst/>
                <a:uLnTx/>
                <a:uFillTx/>
                <a:latin typeface="Trebuchet MS" panose="020B0603020202020204" pitchFamily="34" charset="0"/>
                <a:ea typeface="+mn-ea"/>
                <a:cs typeface="+mn-cs"/>
              </a:rPr>
              <a:t>100-year Spring Creek 2D BLE</a:t>
            </a:r>
          </a:p>
        </p:txBody>
      </p:sp>
      <p:sp>
        <p:nvSpPr>
          <p:cNvPr id="6" name="TextBox 5">
            <a:extLst>
              <a:ext uri="{FF2B5EF4-FFF2-40B4-BE49-F238E27FC236}">
                <a16:creationId xmlns:a16="http://schemas.microsoft.com/office/drawing/2014/main" id="{C4EBD53C-2507-2779-BE9B-EDC50FD5EFE1}"/>
              </a:ext>
            </a:extLst>
          </p:cNvPr>
          <p:cNvSpPr txBox="1"/>
          <p:nvPr/>
        </p:nvSpPr>
        <p:spPr>
          <a:xfrm>
            <a:off x="536015" y="6028841"/>
            <a:ext cx="8970266" cy="3067506"/>
          </a:xfrm>
          <a:prstGeom prst="rect">
            <a:avLst/>
          </a:prstGeom>
          <a:noFill/>
        </p:spPr>
        <p:txBody>
          <a:bodyPr wrap="square">
            <a:spAutoFit/>
          </a:bodyPr>
          <a:lstStyle/>
          <a:p>
            <a:pPr marL="0" marR="0" lvl="0" indent="0" defTabSz="1507846" eaLnBrk="1" fontAlgn="auto" latinLnBrk="0" hangingPunct="1">
              <a:lnSpc>
                <a:spcPct val="100000"/>
              </a:lnSpc>
              <a:spcBef>
                <a:spcPts val="1649"/>
              </a:spcBef>
              <a:spcAft>
                <a:spcPts val="0"/>
              </a:spcAft>
              <a:buClrTx/>
              <a:buSzTx/>
              <a:buFontTx/>
              <a:buNone/>
              <a:tabLst/>
              <a:defRPr/>
            </a:pPr>
            <a:r>
              <a:rPr kumimoji="0" lang="en-US" sz="3600" b="0" i="1" u="none" strike="noStrike" kern="0" cap="none" spc="0" normalizeH="0" baseline="0" noProof="0" dirty="0">
                <a:ln>
                  <a:noFill/>
                </a:ln>
                <a:solidFill>
                  <a:sysClr val="windowText" lastClr="000000"/>
                </a:solidFill>
                <a:effectLst/>
                <a:uLnTx/>
                <a:uFillTx/>
              </a:rPr>
              <a:t>Therefore, existing models will be leveraged/modified to produce future flood risk maps.</a:t>
            </a:r>
          </a:p>
          <a:p>
            <a:pPr marL="0" marR="0" lvl="0" indent="0" defTabSz="1507846" eaLnBrk="1" fontAlgn="auto" latinLnBrk="0" hangingPunct="1">
              <a:lnSpc>
                <a:spcPct val="100000"/>
              </a:lnSpc>
              <a:spcBef>
                <a:spcPts val="1649"/>
              </a:spcBef>
              <a:spcAft>
                <a:spcPts val="0"/>
              </a:spcAft>
              <a:buClrTx/>
              <a:buSzTx/>
              <a:buFontTx/>
              <a:buNone/>
              <a:tabLst/>
              <a:defRPr/>
            </a:pPr>
            <a:r>
              <a:rPr kumimoji="0" lang="en-US" sz="3600" b="0" i="1" u="none" strike="noStrike" kern="0" cap="none" spc="0" normalizeH="0" baseline="0" noProof="0" dirty="0">
                <a:ln>
                  <a:noFill/>
                </a:ln>
                <a:solidFill>
                  <a:srgbClr val="000000"/>
                </a:solidFill>
                <a:effectLst/>
                <a:uLnTx/>
                <a:uFillTx/>
              </a:rPr>
              <a:t>Future Fathom will be utilized where pluvial flood risk is not already defined.</a:t>
            </a:r>
          </a:p>
        </p:txBody>
      </p:sp>
    </p:spTree>
    <p:extLst>
      <p:ext uri="{BB962C8B-B14F-4D97-AF65-F5344CB8AC3E}">
        <p14:creationId xmlns:p14="http://schemas.microsoft.com/office/powerpoint/2010/main" val="3035255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167"/>
            <a:ext cx="20104100" cy="11308715"/>
            <a:chOff x="0" y="0"/>
            <a:chExt cx="20104100" cy="11308715"/>
          </a:xfrm>
        </p:grpSpPr>
        <p:pic>
          <p:nvPicPr>
            <p:cNvPr id="3" name="object 3"/>
            <p:cNvPicPr/>
            <p:nvPr/>
          </p:nvPicPr>
          <p:blipFill>
            <a:blip r:embed="rId3" cstate="print"/>
            <a:stretch>
              <a:fillRect/>
            </a:stretch>
          </p:blipFill>
          <p:spPr>
            <a:xfrm>
              <a:off x="0" y="0"/>
              <a:ext cx="20104099" cy="11308556"/>
            </a:xfrm>
            <a:prstGeom prst="rect">
              <a:avLst/>
            </a:prstGeom>
          </p:spPr>
        </p:pic>
        <p:sp>
          <p:nvSpPr>
            <p:cNvPr id="4" name="object 4"/>
            <p:cNvSpPr/>
            <p:nvPr/>
          </p:nvSpPr>
          <p:spPr>
            <a:xfrm>
              <a:off x="832435" y="3115088"/>
              <a:ext cx="9911080" cy="7084059"/>
            </a:xfrm>
            <a:custGeom>
              <a:avLst/>
              <a:gdLst/>
              <a:ahLst/>
              <a:cxnLst/>
              <a:rect l="l" t="t" r="r" b="b"/>
              <a:pathLst>
                <a:path w="9911080" h="7084059">
                  <a:moveTo>
                    <a:pt x="9910692" y="0"/>
                  </a:moveTo>
                  <a:lnTo>
                    <a:pt x="0" y="0"/>
                  </a:lnTo>
                  <a:lnTo>
                    <a:pt x="0" y="7083553"/>
                  </a:lnTo>
                  <a:lnTo>
                    <a:pt x="932767" y="7083553"/>
                  </a:lnTo>
                </a:path>
              </a:pathLst>
            </a:custGeom>
            <a:ln w="31412">
              <a:solidFill>
                <a:srgbClr val="EF6724"/>
              </a:solidFill>
            </a:ln>
          </p:spPr>
          <p:txBody>
            <a:bodyPr wrap="square" lIns="0" tIns="0" rIns="0" bIns="0" rtlCol="0"/>
            <a:lstStyle/>
            <a:p>
              <a:endParaRPr dirty="0"/>
            </a:p>
          </p:txBody>
        </p:sp>
        <p:sp>
          <p:nvSpPr>
            <p:cNvPr id="5" name="object 5"/>
            <p:cNvSpPr/>
            <p:nvPr/>
          </p:nvSpPr>
          <p:spPr>
            <a:xfrm>
              <a:off x="1715046" y="10079912"/>
              <a:ext cx="128270" cy="237490"/>
            </a:xfrm>
            <a:custGeom>
              <a:avLst/>
              <a:gdLst/>
              <a:ahLst/>
              <a:cxnLst/>
              <a:rect l="l" t="t" r="r" b="b"/>
              <a:pathLst>
                <a:path w="128269" h="237490">
                  <a:moveTo>
                    <a:pt x="0" y="0"/>
                  </a:moveTo>
                  <a:lnTo>
                    <a:pt x="0" y="237458"/>
                  </a:lnTo>
                  <a:lnTo>
                    <a:pt x="127702" y="118729"/>
                  </a:lnTo>
                  <a:lnTo>
                    <a:pt x="0" y="0"/>
                  </a:lnTo>
                  <a:close/>
                </a:path>
              </a:pathLst>
            </a:custGeom>
            <a:solidFill>
              <a:srgbClr val="EF6724"/>
            </a:solidFill>
          </p:spPr>
          <p:txBody>
            <a:bodyPr wrap="square" lIns="0" tIns="0" rIns="0" bIns="0" rtlCol="0"/>
            <a:lstStyle/>
            <a:p>
              <a:endParaRPr dirty="0"/>
            </a:p>
          </p:txBody>
        </p:sp>
      </p:grpSp>
      <p:sp>
        <p:nvSpPr>
          <p:cNvPr id="9" name="Title 1">
            <a:extLst>
              <a:ext uri="{FF2B5EF4-FFF2-40B4-BE49-F238E27FC236}">
                <a16:creationId xmlns:a16="http://schemas.microsoft.com/office/drawing/2014/main" id="{FFDF82EF-C51A-F521-1456-2EF6DFAB6280}"/>
              </a:ext>
            </a:extLst>
          </p:cNvPr>
          <p:cNvSpPr txBox="1">
            <a:spLocks/>
          </p:cNvSpPr>
          <p:nvPr/>
        </p:nvSpPr>
        <p:spPr>
          <a:xfrm>
            <a:off x="1136650" y="3292475"/>
            <a:ext cx="7720330" cy="2627651"/>
          </a:xfrm>
          <a:prstGeom prst="rect">
            <a:avLst/>
          </a:prstGeom>
        </p:spPr>
        <p:txBody>
          <a:bodyPr wrap="square" lIns="0" tIns="0" rIns="0" bIns="0">
            <a:normAutofit fontScale="25000" lnSpcReduction="20000"/>
          </a:bodyPr>
          <a:lstStyle>
            <a:lvl1pPr>
              <a:defRPr sz="4850" b="1" i="0">
                <a:solidFill>
                  <a:srgbClr val="002F56"/>
                </a:solidFill>
                <a:latin typeface="Arial"/>
                <a:ea typeface="+mj-ea"/>
                <a:cs typeface="Arial"/>
              </a:defRPr>
            </a:lvl1pPr>
          </a:lstStyle>
          <a:p>
            <a:pPr marL="12700" marR="0" lvl="0" indent="0" defTabSz="914400" eaLnBrk="1" fontAlgn="auto" latinLnBrk="0" hangingPunct="1">
              <a:lnSpc>
                <a:spcPct val="100000"/>
              </a:lnSpc>
              <a:spcBef>
                <a:spcPts val="115"/>
              </a:spcBef>
              <a:spcAft>
                <a:spcPts val="0"/>
              </a:spcAft>
              <a:buClrTx/>
              <a:buSzTx/>
              <a:buFontTx/>
              <a:buNone/>
              <a:tabLst/>
              <a:defRPr/>
            </a:pPr>
            <a:r>
              <a:rPr kumimoji="0" lang="en-US" sz="22400" i="0" u="none" strike="noStrike" kern="0" cap="none" spc="-10" normalizeH="0" baseline="0" noProof="0" dirty="0">
                <a:ln>
                  <a:noFill/>
                </a:ln>
                <a:solidFill>
                  <a:srgbClr val="FFFFFF"/>
                </a:solidFill>
                <a:effectLst/>
                <a:uLnTx/>
                <a:uFillTx/>
              </a:rPr>
              <a:t>ITEM </a:t>
            </a:r>
            <a:r>
              <a:rPr lang="en-US" sz="22400" spc="-10" dirty="0">
                <a:solidFill>
                  <a:srgbClr val="FFFFFF"/>
                </a:solidFill>
              </a:rPr>
              <a:t>2</a:t>
            </a:r>
            <a:br>
              <a:rPr kumimoji="0" lang="en-US" sz="18700" i="0" u="none" strike="noStrike" kern="0" cap="none" spc="-10" normalizeH="0" baseline="0" noProof="0" dirty="0">
                <a:ln>
                  <a:noFill/>
                </a:ln>
                <a:solidFill>
                  <a:srgbClr val="FFFFFF"/>
                </a:solidFill>
                <a:effectLst/>
                <a:uLnTx/>
                <a:uFillTx/>
              </a:rPr>
            </a:br>
            <a:br>
              <a:rPr kumimoji="0" lang="en-US" sz="18700" i="0" u="none" strike="noStrike" kern="0" cap="none" spc="-10" normalizeH="0" baseline="0" noProof="0" dirty="0">
                <a:ln>
                  <a:noFill/>
                </a:ln>
                <a:solidFill>
                  <a:srgbClr val="FFFFFF"/>
                </a:solidFill>
                <a:effectLst/>
                <a:uLnTx/>
                <a:uFillTx/>
              </a:rPr>
            </a:br>
            <a:r>
              <a:rPr lang="en-US" sz="22400" dirty="0">
                <a:solidFill>
                  <a:schemeClr val="bg1"/>
                </a:solidFill>
                <a:latin typeface="Arial" panose="020B0604020202020204" pitchFamily="34" charset="0"/>
                <a:cs typeface="Arial" panose="020B0604020202020204" pitchFamily="34" charset="0"/>
              </a:rPr>
              <a:t>Welcome and Roll Call</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C5B8C43-1979-56F3-2294-F58CBDA98E5C}"/>
              </a:ext>
            </a:extLst>
          </p:cNvPr>
          <p:cNvPicPr>
            <a:picLocks noChangeAspect="1"/>
          </p:cNvPicPr>
          <p:nvPr/>
        </p:nvPicPr>
        <p:blipFill>
          <a:blip r:embed="rId4"/>
          <a:stretch>
            <a:fillRect/>
          </a:stretch>
        </p:blipFill>
        <p:spPr>
          <a:xfrm>
            <a:off x="1965469" y="9727148"/>
            <a:ext cx="3050568" cy="669968"/>
          </a:xfrm>
          <a:prstGeom prst="rect">
            <a:avLst/>
          </a:prstGeom>
        </p:spPr>
      </p:pic>
    </p:spTree>
    <p:extLst>
      <p:ext uri="{BB962C8B-B14F-4D97-AF65-F5344CB8AC3E}">
        <p14:creationId xmlns:p14="http://schemas.microsoft.com/office/powerpoint/2010/main" val="22584095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58DD-5ADD-DFEA-304A-95A2AB921E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38D141-C04E-88A6-E9A2-3E882DFE442B}"/>
              </a:ext>
            </a:extLst>
          </p:cNvPr>
          <p:cNvSpPr>
            <a:spLocks noGrp="1"/>
          </p:cNvSpPr>
          <p:nvPr>
            <p:ph type="title"/>
          </p:nvPr>
        </p:nvSpPr>
        <p:spPr/>
        <p:txBody>
          <a:bodyPr lIns="457200">
            <a:normAutofit/>
          </a:bodyPr>
          <a:lstStyle/>
          <a:p>
            <a:r>
              <a:rPr lang="en-US"/>
              <a:t>Task 2B – Approach</a:t>
            </a:r>
          </a:p>
        </p:txBody>
      </p:sp>
      <p:sp>
        <p:nvSpPr>
          <p:cNvPr id="4" name="Content Placeholder 2">
            <a:extLst>
              <a:ext uri="{FF2B5EF4-FFF2-40B4-BE49-F238E27FC236}">
                <a16:creationId xmlns:a16="http://schemas.microsoft.com/office/drawing/2014/main" id="{06731131-1D74-DA96-663D-C5E0A9620590}"/>
              </a:ext>
            </a:extLst>
          </p:cNvPr>
          <p:cNvSpPr txBox="1">
            <a:spLocks/>
          </p:cNvSpPr>
          <p:nvPr/>
        </p:nvSpPr>
        <p:spPr>
          <a:xfrm>
            <a:off x="536013" y="2313590"/>
            <a:ext cx="10826253" cy="9003091"/>
          </a:xfrm>
          <a:prstGeom prst="rect">
            <a:avLst/>
          </a:prstGeom>
        </p:spPr>
        <p:txBody>
          <a:bodyPr vert="horz" lIns="150781" tIns="75390" rIns="150781" bIns="7539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09262C"/>
                </a:solidFill>
                <a:latin typeface="Trebuchet MS" panose="020B0603020202020204" pitchFamily="34" charset="0"/>
                <a:ea typeface="+mn-ea"/>
                <a:cs typeface="+mn-cs"/>
              </a:defRPr>
            </a:lvl1pPr>
            <a:lvl2pPr marL="460375" indent="-233363" algn="l" defTabSz="914400" rtl="0" eaLnBrk="1" latinLnBrk="0" hangingPunct="1">
              <a:lnSpc>
                <a:spcPct val="90000"/>
              </a:lnSpc>
              <a:spcBef>
                <a:spcPts val="500"/>
              </a:spcBef>
              <a:buFont typeface="Arial" panose="020B0604020202020204" pitchFamily="34" charset="0"/>
              <a:buChar char="•"/>
              <a:defRPr sz="2400" kern="1200">
                <a:solidFill>
                  <a:srgbClr val="3A9C8C"/>
                </a:solidFill>
                <a:latin typeface="Trebuchet MS" panose="020B0603020202020204" pitchFamily="34" charset="0"/>
                <a:ea typeface="+mn-ea"/>
                <a:cs typeface="+mn-cs"/>
              </a:defRPr>
            </a:lvl2pPr>
            <a:lvl3pPr marL="914400" indent="-227013" algn="l" defTabSz="914400" rtl="0" eaLnBrk="1" latinLnBrk="0" hangingPunct="1">
              <a:lnSpc>
                <a:spcPct val="90000"/>
              </a:lnSpc>
              <a:spcBef>
                <a:spcPts val="500"/>
              </a:spcBef>
              <a:buFont typeface="Arial" panose="020B0604020202020204" pitchFamily="34" charset="0"/>
              <a:buChar char="•"/>
              <a:defRPr sz="2000" kern="1200">
                <a:solidFill>
                  <a:srgbClr val="568A81"/>
                </a:solidFill>
                <a:latin typeface="Trebuchet MS" panose="020B0603020202020204" pitchFamily="34" charset="0"/>
                <a:ea typeface="+mn-ea"/>
                <a:cs typeface="+mn-cs"/>
              </a:defRPr>
            </a:lvl3pPr>
            <a:lvl4pPr marL="1374775" indent="-233363" algn="l" defTabSz="914400" rtl="0" eaLnBrk="1" latinLnBrk="0" hangingPunct="1">
              <a:lnSpc>
                <a:spcPct val="90000"/>
              </a:lnSpc>
              <a:spcBef>
                <a:spcPts val="500"/>
              </a:spcBef>
              <a:buFont typeface="Arial" panose="020B0604020202020204" pitchFamily="34" charset="0"/>
              <a:buChar char="•"/>
              <a:defRPr sz="1800" kern="1200">
                <a:solidFill>
                  <a:srgbClr val="2E4E56"/>
                </a:solidFill>
                <a:latin typeface="Trebuchet MS" panose="020B0603020202020204" pitchFamily="34" charset="0"/>
                <a:ea typeface="+mn-ea"/>
                <a:cs typeface="+mn-cs"/>
              </a:defRPr>
            </a:lvl4pPr>
            <a:lvl5pPr marL="1828800" indent="-227013" algn="l" defTabSz="914400" rtl="0" eaLnBrk="1" latinLnBrk="0" hangingPunct="1">
              <a:lnSpc>
                <a:spcPct val="90000"/>
              </a:lnSpc>
              <a:spcBef>
                <a:spcPts val="500"/>
              </a:spcBef>
              <a:buFont typeface="Arial" panose="020B0604020202020204" pitchFamily="34" charset="0"/>
              <a:buChar char="•"/>
              <a:tabLst>
                <a:tab pos="1828800" algn="l"/>
              </a:tabLst>
              <a:defRPr sz="1800" kern="1200">
                <a:solidFill>
                  <a:srgbClr val="3A95AA"/>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marR="0" lvl="0" indent="-742950" algn="l" defTabSz="1507846" rtl="0" eaLnBrk="1" fontAlgn="auto" latinLnBrk="0" hangingPunct="1">
              <a:lnSpc>
                <a:spcPct val="90000"/>
              </a:lnSpc>
              <a:spcBef>
                <a:spcPts val="1649"/>
              </a:spcBef>
              <a:spcAft>
                <a:spcPts val="0"/>
              </a:spcAft>
              <a:buClrTx/>
              <a:buSzTx/>
              <a:buFont typeface="+mj-lt"/>
              <a:buAutoNum type="arabicPeriod"/>
              <a:tabLst/>
              <a:defRPr/>
            </a:pPr>
            <a:r>
              <a:rPr kumimoji="0" lang="en-US" sz="3600" b="0" i="0" u="none" strike="noStrike" kern="1200" cap="none" spc="0" normalizeH="0" baseline="0" noProof="0" dirty="0">
                <a:ln>
                  <a:noFill/>
                </a:ln>
                <a:solidFill>
                  <a:srgbClr val="09262C"/>
                </a:solidFill>
                <a:effectLst/>
                <a:uLnTx/>
                <a:uFillTx/>
                <a:latin typeface="Trebuchet MS" panose="020B0603020202020204" pitchFamily="34" charset="0"/>
                <a:ea typeface="+mn-ea"/>
                <a:cs typeface="+mn-cs"/>
              </a:rPr>
              <a:t>Northern Zone </a:t>
            </a:r>
            <a:r>
              <a:rPr kumimoji="0" lang="en-US" sz="3200" b="0" i="0" u="none" strike="noStrike" kern="1200" cap="none" spc="0" normalizeH="0" baseline="0" noProof="0" dirty="0">
                <a:ln>
                  <a:noFill/>
                </a:ln>
                <a:solidFill>
                  <a:srgbClr val="09262C"/>
                </a:solidFill>
                <a:effectLst/>
                <a:uLnTx/>
                <a:uFillTx/>
                <a:latin typeface="Trebuchet MS" panose="020B0603020202020204" pitchFamily="34" charset="0"/>
                <a:ea typeface="+mn-ea"/>
                <a:cs typeface="+mn-cs"/>
              </a:rPr>
              <a:t>(north of Harris County)</a:t>
            </a:r>
            <a:r>
              <a:rPr kumimoji="0" lang="en-US" sz="3600" b="0" i="0" u="none" strike="noStrike" kern="1200" cap="none" spc="0" normalizeH="0" baseline="0" noProof="0" dirty="0">
                <a:ln>
                  <a:noFill/>
                </a:ln>
                <a:solidFill>
                  <a:srgbClr val="09262C"/>
                </a:solidFill>
                <a:effectLst/>
                <a:uLnTx/>
                <a:uFillTx/>
                <a:latin typeface="Trebuchet MS" panose="020B0603020202020204" pitchFamily="34" charset="0"/>
                <a:ea typeface="+mn-ea"/>
                <a:cs typeface="+mn-cs"/>
              </a:rPr>
              <a:t>:</a:t>
            </a:r>
          </a:p>
          <a:p>
            <a:pPr marL="1203325" marR="0" lvl="1" indent="-742950" algn="l" defTabSz="1507846" rtl="0" eaLnBrk="1" fontAlgn="auto" latinLnBrk="0" hangingPunct="1">
              <a:lnSpc>
                <a:spcPct val="90000"/>
              </a:lnSpc>
              <a:spcBef>
                <a:spcPts val="1649"/>
              </a:spcBef>
              <a:spcAft>
                <a:spcPts val="0"/>
              </a:spcAft>
              <a:buClrTx/>
              <a:buSzTx/>
              <a:buFont typeface="+mj-lt"/>
              <a:buAutoNum type="alphaLcPeriod"/>
              <a:tabLst/>
              <a:defRPr/>
            </a:pPr>
            <a:r>
              <a:rPr kumimoji="0" lang="en-US" sz="2800" b="0" i="0" u="none" strike="noStrike" kern="1200" cap="none" spc="0" normalizeH="0" baseline="0" noProof="0" dirty="0">
                <a:ln>
                  <a:noFill/>
                </a:ln>
                <a:solidFill>
                  <a:srgbClr val="3A9C8C"/>
                </a:solidFill>
                <a:effectLst/>
                <a:uLnTx/>
                <a:uFillTx/>
                <a:latin typeface="Trebuchet MS" panose="020B0603020202020204" pitchFamily="34" charset="0"/>
                <a:ea typeface="+mn-ea"/>
                <a:cs typeface="+mn-cs"/>
              </a:rPr>
              <a:t>SJRMDP future models </a:t>
            </a:r>
            <a:r>
              <a:rPr kumimoji="0" lang="en-US" sz="2800" b="0" i="1" u="none" strike="noStrike" kern="1200" cap="none" spc="0" normalizeH="0" baseline="0" noProof="0" dirty="0">
                <a:ln>
                  <a:noFill/>
                </a:ln>
                <a:solidFill>
                  <a:srgbClr val="3A9C8C"/>
                </a:solidFill>
                <a:effectLst/>
                <a:uLnTx/>
                <a:uFillTx/>
                <a:latin typeface="Trebuchet MS" panose="020B0603020202020204" pitchFamily="34" charset="0"/>
                <a:ea typeface="+mn-ea"/>
                <a:cs typeface="+mn-cs"/>
              </a:rPr>
              <a:t>simulated with future rainfall</a:t>
            </a:r>
          </a:p>
          <a:p>
            <a:pPr marL="1203325" marR="0" lvl="1" indent="-742950" algn="l" defTabSz="1507846" rtl="0" eaLnBrk="1" fontAlgn="auto" latinLnBrk="0" hangingPunct="1">
              <a:lnSpc>
                <a:spcPct val="90000"/>
              </a:lnSpc>
              <a:spcBef>
                <a:spcPts val="1649"/>
              </a:spcBef>
              <a:spcAft>
                <a:spcPts val="0"/>
              </a:spcAft>
              <a:buClrTx/>
              <a:buSzTx/>
              <a:buFont typeface="+mj-lt"/>
              <a:buAutoNum type="alphaLcPeriod"/>
              <a:tabLst/>
              <a:defRPr/>
            </a:pPr>
            <a:r>
              <a:rPr kumimoji="0" lang="en-US" sz="2800" b="0" i="0" u="none" strike="noStrike" kern="1200" cap="none" spc="0" normalizeH="0" baseline="0" noProof="0" dirty="0">
                <a:ln>
                  <a:noFill/>
                </a:ln>
                <a:solidFill>
                  <a:srgbClr val="3A9C8C"/>
                </a:solidFill>
                <a:effectLst/>
                <a:uLnTx/>
                <a:uFillTx/>
                <a:latin typeface="Trebuchet MS" panose="020B0603020202020204" pitchFamily="34" charset="0"/>
                <a:ea typeface="+mn-ea"/>
                <a:cs typeface="+mn-cs"/>
              </a:rPr>
              <a:t>2D BLE model </a:t>
            </a:r>
            <a:r>
              <a:rPr kumimoji="0" lang="en-US" sz="2800" b="0" i="1" u="none" strike="noStrike" kern="1200" cap="none" spc="0" normalizeH="0" baseline="0" noProof="0" dirty="0">
                <a:ln>
                  <a:noFill/>
                </a:ln>
                <a:solidFill>
                  <a:srgbClr val="3A9C8C"/>
                </a:solidFill>
                <a:effectLst/>
                <a:uLnTx/>
                <a:uFillTx/>
                <a:latin typeface="Trebuchet MS" panose="020B0603020202020204" pitchFamily="34" charset="0"/>
                <a:ea typeface="+mn-ea"/>
                <a:cs typeface="+mn-cs"/>
              </a:rPr>
              <a:t>simulated with future rainfall</a:t>
            </a:r>
            <a:endParaRPr kumimoji="0" lang="en-US" sz="2800" b="0" i="0" u="none" strike="noStrike" kern="1200" cap="none" spc="0" normalizeH="0" baseline="0" noProof="0" dirty="0">
              <a:ln>
                <a:noFill/>
              </a:ln>
              <a:solidFill>
                <a:srgbClr val="3A9C8C"/>
              </a:solidFill>
              <a:effectLst/>
              <a:uLnTx/>
              <a:uFillTx/>
              <a:latin typeface="Trebuchet MS" panose="020B0603020202020204" pitchFamily="34" charset="0"/>
              <a:ea typeface="+mn-ea"/>
              <a:cs typeface="+mn-cs"/>
            </a:endParaRPr>
          </a:p>
          <a:p>
            <a:pPr marL="1203325" marR="0" lvl="1" indent="-742950" algn="l" defTabSz="1507846" rtl="0" eaLnBrk="1" fontAlgn="auto" latinLnBrk="0" hangingPunct="1">
              <a:lnSpc>
                <a:spcPct val="90000"/>
              </a:lnSpc>
              <a:spcBef>
                <a:spcPts val="1649"/>
              </a:spcBef>
              <a:spcAft>
                <a:spcPts val="0"/>
              </a:spcAft>
              <a:buClrTx/>
              <a:buSzTx/>
              <a:buFont typeface="+mj-lt"/>
              <a:buAutoNum type="alphaLcPeriod"/>
              <a:tabLst/>
              <a:defRPr/>
            </a:pPr>
            <a:r>
              <a:rPr kumimoji="0" lang="en-US" sz="2800" b="0" i="0" u="none" strike="noStrike" kern="1200" cap="none" spc="0" normalizeH="0" baseline="0" noProof="0" dirty="0">
                <a:ln>
                  <a:noFill/>
                </a:ln>
                <a:solidFill>
                  <a:srgbClr val="3A9C8C"/>
                </a:solidFill>
                <a:effectLst/>
                <a:uLnTx/>
                <a:uFillTx/>
                <a:latin typeface="Trebuchet MS" panose="020B0603020202020204" pitchFamily="34" charset="0"/>
                <a:ea typeface="+mn-ea"/>
                <a:cs typeface="+mn-cs"/>
              </a:rPr>
              <a:t>1D BLE models </a:t>
            </a:r>
            <a:r>
              <a:rPr kumimoji="0" lang="en-US" sz="2800" b="0" i="1" u="none" strike="noStrike" kern="1200" cap="none" spc="0" normalizeH="0" baseline="0" noProof="0" dirty="0">
                <a:ln>
                  <a:noFill/>
                </a:ln>
                <a:solidFill>
                  <a:srgbClr val="3A9C8C"/>
                </a:solidFill>
                <a:effectLst/>
                <a:uLnTx/>
                <a:uFillTx/>
                <a:latin typeface="Trebuchet MS" panose="020B0603020202020204" pitchFamily="34" charset="0"/>
                <a:ea typeface="+mn-ea"/>
                <a:cs typeface="+mn-cs"/>
              </a:rPr>
              <a:t>+ vertical buffer</a:t>
            </a:r>
          </a:p>
          <a:p>
            <a:pPr marL="1203325" marR="0" lvl="1" indent="-742950" algn="l" defTabSz="1507846" rtl="0" eaLnBrk="1" fontAlgn="auto" latinLnBrk="0" hangingPunct="1">
              <a:lnSpc>
                <a:spcPct val="90000"/>
              </a:lnSpc>
              <a:spcBef>
                <a:spcPts val="1649"/>
              </a:spcBef>
              <a:spcAft>
                <a:spcPts val="0"/>
              </a:spcAft>
              <a:buClrTx/>
              <a:buSzTx/>
              <a:buFont typeface="+mj-lt"/>
              <a:buAutoNum type="alphaLcPeriod"/>
              <a:tabLst/>
              <a:defRPr/>
            </a:pPr>
            <a:r>
              <a:rPr kumimoji="0" lang="en-US" sz="2800" b="0" i="0" u="none" strike="noStrike" kern="1200" cap="none" spc="0" normalizeH="0" baseline="0" noProof="0" dirty="0">
                <a:ln>
                  <a:noFill/>
                </a:ln>
                <a:solidFill>
                  <a:srgbClr val="3A9C8C"/>
                </a:solidFill>
                <a:effectLst/>
                <a:uLnTx/>
                <a:uFillTx/>
                <a:latin typeface="Trebuchet MS" panose="020B0603020202020204" pitchFamily="34" charset="0"/>
                <a:ea typeface="+mn-ea"/>
                <a:cs typeface="+mn-cs"/>
              </a:rPr>
              <a:t>Future Fathom Scenario 3</a:t>
            </a:r>
          </a:p>
          <a:p>
            <a:pPr marL="742950" marR="0" lvl="0" indent="-742950" algn="l" defTabSz="1507846" rtl="0" eaLnBrk="1" fontAlgn="auto" latinLnBrk="0" hangingPunct="1">
              <a:lnSpc>
                <a:spcPct val="90000"/>
              </a:lnSpc>
              <a:spcBef>
                <a:spcPts val="1649"/>
              </a:spcBef>
              <a:spcAft>
                <a:spcPts val="0"/>
              </a:spcAft>
              <a:buClrTx/>
              <a:buSzTx/>
              <a:buFont typeface="+mj-lt"/>
              <a:buAutoNum type="arabicPeriod"/>
              <a:tabLst/>
              <a:defRPr/>
            </a:pPr>
            <a:r>
              <a:rPr kumimoji="0" lang="en-US" sz="3600" b="0" i="0" u="none" strike="noStrike" kern="1200" cap="none" spc="0" normalizeH="0" baseline="0" noProof="0" dirty="0">
                <a:ln>
                  <a:noFill/>
                </a:ln>
                <a:solidFill>
                  <a:srgbClr val="09262C"/>
                </a:solidFill>
                <a:effectLst/>
                <a:uLnTx/>
                <a:uFillTx/>
                <a:latin typeface="Trebuchet MS" panose="020B0603020202020204" pitchFamily="34" charset="0"/>
                <a:ea typeface="+mn-ea"/>
                <a:cs typeface="+mn-cs"/>
              </a:rPr>
              <a:t>Central Zone </a:t>
            </a:r>
            <a:r>
              <a:rPr kumimoji="0" lang="en-US" sz="3200" b="0" i="0" u="none" strike="noStrike" kern="1200" cap="none" spc="0" normalizeH="0" baseline="0" noProof="0" dirty="0">
                <a:ln>
                  <a:noFill/>
                </a:ln>
                <a:solidFill>
                  <a:srgbClr val="09262C"/>
                </a:solidFill>
                <a:effectLst/>
                <a:uLnTx/>
                <a:uFillTx/>
                <a:latin typeface="Trebuchet MS" panose="020B0603020202020204" pitchFamily="34" charset="0"/>
                <a:ea typeface="+mn-ea"/>
                <a:cs typeface="+mn-cs"/>
              </a:rPr>
              <a:t>(Harris County)</a:t>
            </a:r>
            <a:r>
              <a:rPr kumimoji="0" lang="en-US" sz="3600" b="0" i="0" u="none" strike="noStrike" kern="1200" cap="none" spc="0" normalizeH="0" baseline="0" noProof="0" dirty="0">
                <a:ln>
                  <a:noFill/>
                </a:ln>
                <a:solidFill>
                  <a:srgbClr val="09262C"/>
                </a:solidFill>
                <a:effectLst/>
                <a:uLnTx/>
                <a:uFillTx/>
                <a:latin typeface="Trebuchet MS" panose="020B0603020202020204" pitchFamily="34" charset="0"/>
                <a:ea typeface="+mn-ea"/>
                <a:cs typeface="+mn-cs"/>
              </a:rPr>
              <a:t>:</a:t>
            </a:r>
          </a:p>
          <a:p>
            <a:pPr marL="1203325" marR="0" lvl="1" indent="-742950" algn="l" defTabSz="1507846" rtl="0" eaLnBrk="1" fontAlgn="auto" latinLnBrk="0" hangingPunct="1">
              <a:lnSpc>
                <a:spcPct val="100000"/>
              </a:lnSpc>
              <a:spcBef>
                <a:spcPts val="1649"/>
              </a:spcBef>
              <a:spcAft>
                <a:spcPts val="0"/>
              </a:spcAft>
              <a:buClrTx/>
              <a:buSzTx/>
              <a:buFont typeface="+mj-lt"/>
              <a:buAutoNum type="alphaLcPeriod"/>
              <a:tabLst/>
              <a:defRPr/>
            </a:pPr>
            <a:r>
              <a:rPr kumimoji="0" lang="en-US" sz="2800" b="0" i="0" u="none" strike="noStrike" kern="1200" cap="none" spc="0" normalizeH="0" baseline="0" noProof="0" dirty="0" err="1">
                <a:ln>
                  <a:noFill/>
                </a:ln>
                <a:solidFill>
                  <a:srgbClr val="3A9C8C"/>
                </a:solidFill>
                <a:effectLst/>
                <a:uLnTx/>
                <a:uFillTx/>
                <a:latin typeface="Trebuchet MS" panose="020B0603020202020204" pitchFamily="34" charset="0"/>
                <a:ea typeface="+mn-ea"/>
                <a:cs typeface="+mn-cs"/>
              </a:rPr>
              <a:t>MAAPnext</a:t>
            </a:r>
            <a:r>
              <a:rPr kumimoji="0" lang="en-US" sz="2800" b="0" i="0" u="none" strike="noStrike" kern="1200" cap="none" spc="0" normalizeH="0" baseline="0" noProof="0" dirty="0">
                <a:ln>
                  <a:noFill/>
                </a:ln>
                <a:solidFill>
                  <a:srgbClr val="3A9C8C"/>
                </a:solidFill>
                <a:effectLst/>
                <a:uLnTx/>
                <a:uFillTx/>
                <a:latin typeface="Trebuchet MS" panose="020B0603020202020204" pitchFamily="34" charset="0"/>
                <a:ea typeface="+mn-ea"/>
                <a:cs typeface="+mn-cs"/>
              </a:rPr>
              <a:t> models </a:t>
            </a:r>
            <a:r>
              <a:rPr kumimoji="0" lang="en-US" sz="2800" b="0" i="1" u="none" strike="noStrike" kern="1200" cap="none" spc="0" normalizeH="0" baseline="0" noProof="0" dirty="0">
                <a:ln>
                  <a:noFill/>
                </a:ln>
                <a:solidFill>
                  <a:srgbClr val="3A9C8C"/>
                </a:solidFill>
                <a:effectLst/>
                <a:uLnTx/>
                <a:uFillTx/>
                <a:latin typeface="Trebuchet MS" panose="020B0603020202020204" pitchFamily="34" charset="0"/>
                <a:ea typeface="+mn-ea"/>
                <a:cs typeface="+mn-cs"/>
              </a:rPr>
              <a:t>simulated with future rainfall</a:t>
            </a:r>
            <a:endParaRPr kumimoji="0" lang="en-US" sz="2800" b="0" i="0" u="none" strike="noStrike" kern="1200" cap="none" spc="0" normalizeH="0" baseline="0" noProof="0" dirty="0">
              <a:ln>
                <a:noFill/>
              </a:ln>
              <a:solidFill>
                <a:srgbClr val="3A9C8C"/>
              </a:solidFill>
              <a:effectLst/>
              <a:uLnTx/>
              <a:uFillTx/>
              <a:latin typeface="Trebuchet MS" panose="020B0603020202020204" pitchFamily="34" charset="0"/>
              <a:ea typeface="+mn-ea"/>
              <a:cs typeface="+mn-cs"/>
            </a:endParaRPr>
          </a:p>
          <a:p>
            <a:pPr marL="1203325" marR="0" lvl="1" indent="-742950" algn="l" defTabSz="1507846" rtl="0" eaLnBrk="1" fontAlgn="auto" latinLnBrk="0" hangingPunct="1">
              <a:lnSpc>
                <a:spcPct val="90000"/>
              </a:lnSpc>
              <a:spcBef>
                <a:spcPts val="1649"/>
              </a:spcBef>
              <a:spcAft>
                <a:spcPts val="0"/>
              </a:spcAft>
              <a:buClrTx/>
              <a:buSzTx/>
              <a:buFont typeface="+mj-lt"/>
              <a:buAutoNum type="alphaLcPeriod"/>
              <a:tabLst/>
              <a:defRPr/>
            </a:pPr>
            <a:r>
              <a:rPr kumimoji="0" lang="en-US" sz="2800" b="0" i="0" u="none" strike="noStrike" kern="1200" cap="none" spc="0" normalizeH="0" baseline="0" noProof="0" dirty="0">
                <a:ln>
                  <a:noFill/>
                </a:ln>
                <a:solidFill>
                  <a:srgbClr val="3A9C8C"/>
                </a:solidFill>
                <a:effectLst/>
                <a:uLnTx/>
                <a:uFillTx/>
                <a:latin typeface="Trebuchet MS" panose="020B0603020202020204" pitchFamily="34" charset="0"/>
                <a:ea typeface="+mn-ea"/>
                <a:cs typeface="+mn-cs"/>
              </a:rPr>
              <a:t>Future Fathom Scenario 3</a:t>
            </a:r>
            <a:endParaRPr kumimoji="0" lang="en-US" sz="3600" b="0" i="0" u="none" strike="noStrike" kern="1200" cap="none" spc="0" normalizeH="0" baseline="0" noProof="0" dirty="0">
              <a:ln>
                <a:noFill/>
              </a:ln>
              <a:solidFill>
                <a:srgbClr val="3A9C8C"/>
              </a:solidFill>
              <a:effectLst/>
              <a:uLnTx/>
              <a:uFillTx/>
              <a:latin typeface="Trebuchet MS" panose="020B0603020202020204" pitchFamily="34" charset="0"/>
              <a:ea typeface="+mn-ea"/>
              <a:cs typeface="+mn-cs"/>
            </a:endParaRPr>
          </a:p>
          <a:p>
            <a:pPr marL="742950" marR="0" lvl="0" indent="-742950" algn="l" defTabSz="1507846" rtl="0" eaLnBrk="1" fontAlgn="auto" latinLnBrk="0" hangingPunct="1">
              <a:lnSpc>
                <a:spcPct val="90000"/>
              </a:lnSpc>
              <a:spcBef>
                <a:spcPts val="1649"/>
              </a:spcBef>
              <a:spcAft>
                <a:spcPts val="0"/>
              </a:spcAft>
              <a:buClrTx/>
              <a:buSzTx/>
              <a:buFont typeface="+mj-lt"/>
              <a:buAutoNum type="arabicPeriod"/>
              <a:tabLst/>
              <a:defRPr/>
            </a:pPr>
            <a:r>
              <a:rPr kumimoji="0" lang="en-US" sz="3600" b="0" i="0" u="none" strike="noStrike" kern="1200" cap="none" spc="0" normalizeH="0" baseline="0" noProof="0" dirty="0">
                <a:ln>
                  <a:noFill/>
                </a:ln>
                <a:solidFill>
                  <a:srgbClr val="09262C"/>
                </a:solidFill>
                <a:effectLst/>
                <a:uLnTx/>
                <a:uFillTx/>
                <a:latin typeface="Trebuchet MS" panose="020B0603020202020204" pitchFamily="34" charset="0"/>
                <a:ea typeface="+mn-ea"/>
                <a:cs typeface="+mn-cs"/>
              </a:rPr>
              <a:t>Coastal Zone </a:t>
            </a:r>
            <a:r>
              <a:rPr kumimoji="0" lang="en-US" sz="3200" b="0" i="0" u="none" strike="noStrike" kern="1200" cap="none" spc="0" normalizeH="0" baseline="0" noProof="0" dirty="0">
                <a:ln>
                  <a:noFill/>
                </a:ln>
                <a:solidFill>
                  <a:srgbClr val="09262C"/>
                </a:solidFill>
                <a:effectLst/>
                <a:uLnTx/>
                <a:uFillTx/>
                <a:latin typeface="Trebuchet MS" panose="020B0603020202020204" pitchFamily="34" charset="0"/>
                <a:ea typeface="+mn-ea"/>
                <a:cs typeface="+mn-cs"/>
              </a:rPr>
              <a:t>(south and east of Harris County)</a:t>
            </a:r>
            <a:r>
              <a:rPr kumimoji="0" lang="en-US" sz="3600" b="0" i="0" u="none" strike="noStrike" kern="1200" cap="none" spc="0" normalizeH="0" baseline="0" noProof="0" dirty="0">
                <a:ln>
                  <a:noFill/>
                </a:ln>
                <a:solidFill>
                  <a:srgbClr val="09262C"/>
                </a:solidFill>
                <a:effectLst/>
                <a:uLnTx/>
                <a:uFillTx/>
                <a:latin typeface="Trebuchet MS" panose="020B0603020202020204" pitchFamily="34" charset="0"/>
                <a:ea typeface="+mn-ea"/>
                <a:cs typeface="+mn-cs"/>
              </a:rPr>
              <a:t>:</a:t>
            </a:r>
          </a:p>
          <a:p>
            <a:pPr marL="1203325" marR="0" lvl="1" indent="-742950" algn="l" defTabSz="1507846" rtl="0" eaLnBrk="1" fontAlgn="auto" latinLnBrk="0" hangingPunct="1">
              <a:lnSpc>
                <a:spcPct val="90000"/>
              </a:lnSpc>
              <a:spcBef>
                <a:spcPts val="1649"/>
              </a:spcBef>
              <a:spcAft>
                <a:spcPts val="0"/>
              </a:spcAft>
              <a:buClrTx/>
              <a:buSzTx/>
              <a:buFont typeface="+mj-lt"/>
              <a:buAutoNum type="alphaLcPeriod"/>
              <a:tabLst/>
              <a:defRPr/>
            </a:pPr>
            <a:r>
              <a:rPr kumimoji="0" lang="en-US" sz="2800" b="0" i="0" u="none" strike="noStrike" kern="1200" cap="none" spc="0" normalizeH="0" baseline="0" noProof="0" dirty="0">
                <a:ln>
                  <a:noFill/>
                </a:ln>
                <a:solidFill>
                  <a:srgbClr val="3A9C8C"/>
                </a:solidFill>
                <a:effectLst/>
                <a:uLnTx/>
                <a:uFillTx/>
                <a:latin typeface="Trebuchet MS" panose="020B0603020202020204" pitchFamily="34" charset="0"/>
                <a:ea typeface="+mn-ea"/>
                <a:cs typeface="+mn-cs"/>
              </a:rPr>
              <a:t>2D GLO models </a:t>
            </a:r>
            <a:r>
              <a:rPr kumimoji="0" lang="en-US" sz="2800" b="0" i="1" u="none" strike="noStrike" kern="1200" cap="none" spc="0" normalizeH="0" baseline="0" noProof="0" dirty="0">
                <a:ln>
                  <a:noFill/>
                </a:ln>
                <a:solidFill>
                  <a:srgbClr val="3A9C8C"/>
                </a:solidFill>
                <a:effectLst/>
                <a:uLnTx/>
                <a:uFillTx/>
                <a:latin typeface="Trebuchet MS" panose="020B0603020202020204" pitchFamily="34" charset="0"/>
                <a:ea typeface="+mn-ea"/>
                <a:cs typeface="+mn-cs"/>
              </a:rPr>
              <a:t>simulated with future rainfall + SLR</a:t>
            </a:r>
          </a:p>
          <a:p>
            <a:pPr marL="1203325" marR="0" lvl="1" indent="-742950" algn="l" defTabSz="1507846" rtl="0" eaLnBrk="1" fontAlgn="auto" latinLnBrk="0" hangingPunct="1">
              <a:lnSpc>
                <a:spcPct val="90000"/>
              </a:lnSpc>
              <a:spcBef>
                <a:spcPts val="1649"/>
              </a:spcBef>
              <a:spcAft>
                <a:spcPts val="0"/>
              </a:spcAft>
              <a:buClrTx/>
              <a:buSzTx/>
              <a:buFont typeface="+mj-lt"/>
              <a:buAutoNum type="alphaLcPeriod"/>
              <a:tabLst/>
              <a:defRPr/>
            </a:pPr>
            <a:r>
              <a:rPr kumimoji="0" lang="en-US" sz="2800" b="0" i="0" u="none" strike="noStrike" kern="1200" cap="none" spc="0" normalizeH="0" baseline="0" noProof="0" dirty="0">
                <a:ln>
                  <a:noFill/>
                </a:ln>
                <a:solidFill>
                  <a:srgbClr val="3A9C8C"/>
                </a:solidFill>
                <a:effectLst/>
                <a:uLnTx/>
                <a:uFillTx/>
                <a:latin typeface="Trebuchet MS" panose="020B0603020202020204" pitchFamily="34" charset="0"/>
                <a:ea typeface="+mn-ea"/>
                <a:cs typeface="+mn-cs"/>
              </a:rPr>
              <a:t>2D BLE models </a:t>
            </a:r>
            <a:r>
              <a:rPr kumimoji="0" lang="en-US" sz="2800" b="0" i="1" u="none" strike="noStrike" kern="1200" cap="none" spc="0" normalizeH="0" baseline="0" noProof="0" dirty="0">
                <a:ln>
                  <a:noFill/>
                </a:ln>
                <a:solidFill>
                  <a:srgbClr val="3A9C8C"/>
                </a:solidFill>
                <a:effectLst/>
                <a:uLnTx/>
                <a:uFillTx/>
                <a:latin typeface="Trebuchet MS" panose="020B0603020202020204" pitchFamily="34" charset="0"/>
                <a:ea typeface="+mn-ea"/>
                <a:cs typeface="+mn-cs"/>
              </a:rPr>
              <a:t>simulated with future rainfall + SLR</a:t>
            </a:r>
            <a:endParaRPr kumimoji="0" lang="en-US" sz="2800" b="0" i="0" u="none" strike="noStrike" kern="1200" cap="none" spc="0" normalizeH="0" baseline="0" noProof="0" dirty="0">
              <a:ln>
                <a:noFill/>
              </a:ln>
              <a:solidFill>
                <a:srgbClr val="3A9C8C"/>
              </a:solidFill>
              <a:effectLst/>
              <a:uLnTx/>
              <a:uFillTx/>
              <a:latin typeface="Trebuchet MS" panose="020B0603020202020204" pitchFamily="34" charset="0"/>
              <a:ea typeface="+mn-ea"/>
              <a:cs typeface="+mn-cs"/>
            </a:endParaRPr>
          </a:p>
          <a:p>
            <a:pPr marL="1203325" marR="0" lvl="1" indent="-742950" algn="l" defTabSz="1507846" rtl="0" eaLnBrk="1" fontAlgn="auto" latinLnBrk="0" hangingPunct="1">
              <a:lnSpc>
                <a:spcPct val="90000"/>
              </a:lnSpc>
              <a:spcBef>
                <a:spcPts val="1649"/>
              </a:spcBef>
              <a:spcAft>
                <a:spcPts val="0"/>
              </a:spcAft>
              <a:buClrTx/>
              <a:buSzTx/>
              <a:buFont typeface="+mj-lt"/>
              <a:buAutoNum type="alphaLcPeriod"/>
              <a:tabLst/>
              <a:defRPr/>
            </a:pPr>
            <a:r>
              <a:rPr kumimoji="0" lang="en-US" sz="2800" b="0" i="0" u="none" strike="noStrike" kern="1200" cap="none" spc="0" normalizeH="0" baseline="0" noProof="0" dirty="0">
                <a:ln>
                  <a:noFill/>
                </a:ln>
                <a:solidFill>
                  <a:srgbClr val="3A9C8C"/>
                </a:solidFill>
                <a:effectLst/>
                <a:uLnTx/>
                <a:uFillTx/>
                <a:latin typeface="Trebuchet MS" panose="020B0603020202020204" pitchFamily="34" charset="0"/>
                <a:ea typeface="+mn-ea"/>
                <a:cs typeface="+mn-cs"/>
              </a:rPr>
              <a:t>Future Fathom Scenario 3</a:t>
            </a:r>
            <a:endParaRPr kumimoji="0" lang="en-US" sz="3600" b="0" i="0" u="none" strike="noStrike" kern="1200" cap="none" spc="0" normalizeH="0" baseline="0" noProof="0" dirty="0">
              <a:ln>
                <a:noFill/>
              </a:ln>
              <a:solidFill>
                <a:srgbClr val="3A9C8C"/>
              </a:solidFill>
              <a:effectLst/>
              <a:uLnTx/>
              <a:uFillTx/>
              <a:latin typeface="Trebuchet MS" panose="020B0603020202020204" pitchFamily="34" charset="0"/>
              <a:ea typeface="+mn-ea"/>
              <a:cs typeface="+mn-cs"/>
            </a:endParaRPr>
          </a:p>
          <a:p>
            <a:pPr marL="0" marR="0" lvl="1" indent="0" algn="ctr" defTabSz="1507846" rtl="0" eaLnBrk="1" fontAlgn="auto" latinLnBrk="0" hangingPunct="1">
              <a:lnSpc>
                <a:spcPct val="90000"/>
              </a:lnSpc>
              <a:spcBef>
                <a:spcPts val="42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rPr>
              <a:t>Match existing extents wherever future floodplain is smaller</a:t>
            </a:r>
          </a:p>
        </p:txBody>
      </p:sp>
      <p:pic>
        <p:nvPicPr>
          <p:cNvPr id="3" name="Picture 2">
            <a:extLst>
              <a:ext uri="{FF2B5EF4-FFF2-40B4-BE49-F238E27FC236}">
                <a16:creationId xmlns:a16="http://schemas.microsoft.com/office/drawing/2014/main" id="{DD53435F-6568-8E2C-F31D-0432E6BC6E37}"/>
              </a:ext>
            </a:extLst>
          </p:cNvPr>
          <p:cNvPicPr>
            <a:picLocks noChangeAspect="1"/>
          </p:cNvPicPr>
          <p:nvPr/>
        </p:nvPicPr>
        <p:blipFill>
          <a:blip r:embed="rId3"/>
          <a:srcRect/>
          <a:stretch/>
        </p:blipFill>
        <p:spPr>
          <a:xfrm>
            <a:off x="11357811" y="1"/>
            <a:ext cx="8746289" cy="11307964"/>
          </a:xfrm>
          <a:prstGeom prst="rect">
            <a:avLst/>
          </a:prstGeom>
        </p:spPr>
      </p:pic>
    </p:spTree>
    <p:extLst>
      <p:ext uri="{BB962C8B-B14F-4D97-AF65-F5344CB8AC3E}">
        <p14:creationId xmlns:p14="http://schemas.microsoft.com/office/powerpoint/2010/main" val="16449151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E773D-9BB8-AD2B-FCF4-E0EA20CBA67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63BE590-FA52-71EF-F918-872BE6ED0C72}"/>
              </a:ext>
            </a:extLst>
          </p:cNvPr>
          <p:cNvPicPr>
            <a:picLocks noChangeAspect="1"/>
          </p:cNvPicPr>
          <p:nvPr/>
        </p:nvPicPr>
        <p:blipFill>
          <a:blip r:embed="rId3"/>
          <a:srcRect l="23893" t="69627" r="16502"/>
          <a:stretch/>
        </p:blipFill>
        <p:spPr>
          <a:xfrm>
            <a:off x="2317914" y="9136440"/>
            <a:ext cx="7262447" cy="1530616"/>
          </a:xfrm>
          <a:prstGeom prst="rect">
            <a:avLst/>
          </a:prstGeom>
        </p:spPr>
      </p:pic>
      <p:sp>
        <p:nvSpPr>
          <p:cNvPr id="2" name="Title 1">
            <a:extLst>
              <a:ext uri="{FF2B5EF4-FFF2-40B4-BE49-F238E27FC236}">
                <a16:creationId xmlns:a16="http://schemas.microsoft.com/office/drawing/2014/main" id="{91214EB2-2B3A-A5C3-5CC9-7285E89D0254}"/>
              </a:ext>
            </a:extLst>
          </p:cNvPr>
          <p:cNvSpPr>
            <a:spLocks noGrp="1"/>
          </p:cNvSpPr>
          <p:nvPr>
            <p:ph type="title"/>
          </p:nvPr>
        </p:nvSpPr>
        <p:spPr/>
        <p:txBody>
          <a:bodyPr lIns="457200">
            <a:normAutofit/>
          </a:bodyPr>
          <a:lstStyle/>
          <a:p>
            <a:r>
              <a:rPr lang="en-US"/>
              <a:t>Task 2B – Approach</a:t>
            </a:r>
          </a:p>
        </p:txBody>
      </p:sp>
      <p:sp>
        <p:nvSpPr>
          <p:cNvPr id="4" name="Content Placeholder 2">
            <a:extLst>
              <a:ext uri="{FF2B5EF4-FFF2-40B4-BE49-F238E27FC236}">
                <a16:creationId xmlns:a16="http://schemas.microsoft.com/office/drawing/2014/main" id="{D99F2EC1-B75D-A653-40CD-7B737559F211}"/>
              </a:ext>
            </a:extLst>
          </p:cNvPr>
          <p:cNvSpPr txBox="1">
            <a:spLocks/>
          </p:cNvSpPr>
          <p:nvPr/>
        </p:nvSpPr>
        <p:spPr>
          <a:xfrm>
            <a:off x="536013" y="2313590"/>
            <a:ext cx="10826253" cy="9003091"/>
          </a:xfrm>
          <a:prstGeom prst="rect">
            <a:avLst/>
          </a:prstGeom>
        </p:spPr>
        <p:txBody>
          <a:bodyPr vert="horz" lIns="150781" tIns="75390" rIns="150781" bIns="7539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09262C"/>
                </a:solidFill>
                <a:latin typeface="Trebuchet MS" panose="020B0603020202020204" pitchFamily="34" charset="0"/>
                <a:ea typeface="+mn-ea"/>
                <a:cs typeface="+mn-cs"/>
              </a:defRPr>
            </a:lvl1pPr>
            <a:lvl2pPr marL="460375" indent="-233363" algn="l" defTabSz="914400" rtl="0" eaLnBrk="1" latinLnBrk="0" hangingPunct="1">
              <a:lnSpc>
                <a:spcPct val="90000"/>
              </a:lnSpc>
              <a:spcBef>
                <a:spcPts val="500"/>
              </a:spcBef>
              <a:buFont typeface="Arial" panose="020B0604020202020204" pitchFamily="34" charset="0"/>
              <a:buChar char="•"/>
              <a:defRPr sz="2400" kern="1200">
                <a:solidFill>
                  <a:srgbClr val="3A9C8C"/>
                </a:solidFill>
                <a:latin typeface="Trebuchet MS" panose="020B0603020202020204" pitchFamily="34" charset="0"/>
                <a:ea typeface="+mn-ea"/>
                <a:cs typeface="+mn-cs"/>
              </a:defRPr>
            </a:lvl2pPr>
            <a:lvl3pPr marL="914400" indent="-227013" algn="l" defTabSz="914400" rtl="0" eaLnBrk="1" latinLnBrk="0" hangingPunct="1">
              <a:lnSpc>
                <a:spcPct val="90000"/>
              </a:lnSpc>
              <a:spcBef>
                <a:spcPts val="500"/>
              </a:spcBef>
              <a:buFont typeface="Arial" panose="020B0604020202020204" pitchFamily="34" charset="0"/>
              <a:buChar char="•"/>
              <a:defRPr sz="2000" kern="1200">
                <a:solidFill>
                  <a:srgbClr val="568A81"/>
                </a:solidFill>
                <a:latin typeface="Trebuchet MS" panose="020B0603020202020204" pitchFamily="34" charset="0"/>
                <a:ea typeface="+mn-ea"/>
                <a:cs typeface="+mn-cs"/>
              </a:defRPr>
            </a:lvl3pPr>
            <a:lvl4pPr marL="1374775" indent="-233363" algn="l" defTabSz="914400" rtl="0" eaLnBrk="1" latinLnBrk="0" hangingPunct="1">
              <a:lnSpc>
                <a:spcPct val="90000"/>
              </a:lnSpc>
              <a:spcBef>
                <a:spcPts val="500"/>
              </a:spcBef>
              <a:buFont typeface="Arial" panose="020B0604020202020204" pitchFamily="34" charset="0"/>
              <a:buChar char="•"/>
              <a:defRPr sz="1800" kern="1200">
                <a:solidFill>
                  <a:srgbClr val="2E4E56"/>
                </a:solidFill>
                <a:latin typeface="Trebuchet MS" panose="020B0603020202020204" pitchFamily="34" charset="0"/>
                <a:ea typeface="+mn-ea"/>
                <a:cs typeface="+mn-cs"/>
              </a:defRPr>
            </a:lvl4pPr>
            <a:lvl5pPr marL="1828800" indent="-227013" algn="l" defTabSz="914400" rtl="0" eaLnBrk="1" latinLnBrk="0" hangingPunct="1">
              <a:lnSpc>
                <a:spcPct val="90000"/>
              </a:lnSpc>
              <a:spcBef>
                <a:spcPts val="500"/>
              </a:spcBef>
              <a:buFont typeface="Arial" panose="020B0604020202020204" pitchFamily="34" charset="0"/>
              <a:buChar char="•"/>
              <a:tabLst>
                <a:tab pos="1828800" algn="l"/>
              </a:tabLst>
              <a:defRPr sz="1800" kern="1200">
                <a:solidFill>
                  <a:srgbClr val="3A95AA"/>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marR="0" lvl="0" indent="-742950" algn="l" defTabSz="1507846" rtl="0" eaLnBrk="1" fontAlgn="auto" latinLnBrk="0" hangingPunct="1">
              <a:lnSpc>
                <a:spcPct val="90000"/>
              </a:lnSpc>
              <a:spcBef>
                <a:spcPts val="1649"/>
              </a:spcBef>
              <a:spcAft>
                <a:spcPts val="0"/>
              </a:spcAft>
              <a:buClrTx/>
              <a:buSzTx/>
              <a:buFont typeface="+mj-lt"/>
              <a:buAutoNum type="arabicPeriod"/>
              <a:tabLst/>
              <a:defRPr/>
            </a:pPr>
            <a:r>
              <a:rPr kumimoji="0" lang="en-US" sz="3600" b="0" i="0" u="none" strike="noStrike" kern="1200" cap="none" spc="0" normalizeH="0" baseline="0" noProof="0">
                <a:ln>
                  <a:noFill/>
                </a:ln>
                <a:solidFill>
                  <a:srgbClr val="09262C"/>
                </a:solidFill>
                <a:effectLst/>
                <a:uLnTx/>
                <a:uFillTx/>
                <a:latin typeface="Trebuchet MS" panose="020B0603020202020204" pitchFamily="34" charset="0"/>
                <a:ea typeface="+mn-ea"/>
                <a:cs typeface="+mn-cs"/>
              </a:rPr>
              <a:t>Northern Zone </a:t>
            </a:r>
            <a:r>
              <a:rPr kumimoji="0" lang="en-US" sz="3200" b="0" i="0" u="none" strike="noStrike" kern="1200" cap="none" spc="0" normalizeH="0" baseline="0" noProof="0">
                <a:ln>
                  <a:noFill/>
                </a:ln>
                <a:solidFill>
                  <a:srgbClr val="09262C"/>
                </a:solidFill>
                <a:effectLst/>
                <a:uLnTx/>
                <a:uFillTx/>
                <a:latin typeface="Trebuchet MS" panose="020B0603020202020204" pitchFamily="34" charset="0"/>
                <a:ea typeface="+mn-ea"/>
                <a:cs typeface="+mn-cs"/>
              </a:rPr>
              <a:t>(north of Harris County)</a:t>
            </a:r>
            <a:r>
              <a:rPr kumimoji="0" lang="en-US" sz="3600" b="0" i="0" u="none" strike="noStrike" kern="1200" cap="none" spc="0" normalizeH="0" baseline="0" noProof="0">
                <a:ln>
                  <a:noFill/>
                </a:ln>
                <a:solidFill>
                  <a:srgbClr val="09262C"/>
                </a:solidFill>
                <a:effectLst/>
                <a:uLnTx/>
                <a:uFillTx/>
                <a:latin typeface="Trebuchet MS" panose="020B0603020202020204" pitchFamily="34" charset="0"/>
                <a:ea typeface="+mn-ea"/>
                <a:cs typeface="+mn-cs"/>
              </a:rPr>
              <a:t>:</a:t>
            </a:r>
          </a:p>
          <a:p>
            <a:pPr marL="1203325" marR="0" lvl="1" indent="-742950" algn="l" defTabSz="1507846" rtl="0" eaLnBrk="1" fontAlgn="auto" latinLnBrk="0" hangingPunct="1">
              <a:lnSpc>
                <a:spcPct val="90000"/>
              </a:lnSpc>
              <a:spcBef>
                <a:spcPts val="1649"/>
              </a:spcBef>
              <a:spcAft>
                <a:spcPts val="0"/>
              </a:spcAft>
              <a:buClrTx/>
              <a:buSzTx/>
              <a:buFont typeface="+mj-lt"/>
              <a:buAutoNum type="alphaLcPeriod"/>
              <a:tabLst/>
              <a:defRPr/>
            </a:pPr>
            <a:r>
              <a:rPr kumimoji="0" lang="en-US" sz="2800" b="0" i="0" u="none" strike="noStrike" kern="1200" cap="none" spc="0" normalizeH="0" baseline="0" noProof="0">
                <a:ln>
                  <a:noFill/>
                </a:ln>
                <a:solidFill>
                  <a:srgbClr val="3A9C8C"/>
                </a:solidFill>
                <a:effectLst/>
                <a:uLnTx/>
                <a:uFillTx/>
                <a:latin typeface="Trebuchet MS" panose="020B0603020202020204" pitchFamily="34" charset="0"/>
                <a:ea typeface="+mn-ea"/>
                <a:cs typeface="+mn-cs"/>
              </a:rPr>
              <a:t>SJRMDP future models </a:t>
            </a:r>
            <a:r>
              <a:rPr kumimoji="0" lang="en-US" sz="2800" b="0" i="1" u="none" strike="noStrike" kern="1200" cap="none" spc="0" normalizeH="0" baseline="0" noProof="0">
                <a:ln>
                  <a:noFill/>
                </a:ln>
                <a:solidFill>
                  <a:srgbClr val="3A9C8C"/>
                </a:solidFill>
                <a:effectLst/>
                <a:uLnTx/>
                <a:uFillTx/>
                <a:latin typeface="Trebuchet MS" panose="020B0603020202020204" pitchFamily="34" charset="0"/>
                <a:ea typeface="+mn-ea"/>
                <a:cs typeface="+mn-cs"/>
              </a:rPr>
              <a:t>simulated with future rainfall</a:t>
            </a:r>
          </a:p>
        </p:txBody>
      </p:sp>
      <p:graphicFrame>
        <p:nvGraphicFramePr>
          <p:cNvPr id="3" name="Diagram 2">
            <a:extLst>
              <a:ext uri="{FF2B5EF4-FFF2-40B4-BE49-F238E27FC236}">
                <a16:creationId xmlns:a16="http://schemas.microsoft.com/office/drawing/2014/main" id="{61E439E4-F6BD-9505-CE31-9AB72CEFC8F4}"/>
              </a:ext>
            </a:extLst>
          </p:cNvPr>
          <p:cNvGraphicFramePr/>
          <p:nvPr/>
        </p:nvGraphicFramePr>
        <p:xfrm>
          <a:off x="1191120" y="3780691"/>
          <a:ext cx="9516038" cy="21680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a:extLst>
              <a:ext uri="{FF2B5EF4-FFF2-40B4-BE49-F238E27FC236}">
                <a16:creationId xmlns:a16="http://schemas.microsoft.com/office/drawing/2014/main" id="{0C20E23F-CFA5-7FDD-14B3-55BF74E08C89}"/>
              </a:ext>
            </a:extLst>
          </p:cNvPr>
          <p:cNvPicPr>
            <a:picLocks noChangeAspect="1"/>
          </p:cNvPicPr>
          <p:nvPr/>
        </p:nvPicPr>
        <p:blipFill>
          <a:blip r:embed="rId3"/>
          <a:srcRect l="69708" t="6732" b="31379"/>
          <a:stretch/>
        </p:blipFill>
        <p:spPr>
          <a:xfrm>
            <a:off x="4103734" y="5955664"/>
            <a:ext cx="3690806" cy="3118854"/>
          </a:xfrm>
          <a:prstGeom prst="rect">
            <a:avLst/>
          </a:prstGeom>
        </p:spPr>
      </p:pic>
      <p:sp>
        <p:nvSpPr>
          <p:cNvPr id="9" name="TextBox 8">
            <a:extLst>
              <a:ext uri="{FF2B5EF4-FFF2-40B4-BE49-F238E27FC236}">
                <a16:creationId xmlns:a16="http://schemas.microsoft.com/office/drawing/2014/main" id="{A5BE3CD8-E6C2-9B2B-3FCF-7A47D1AC8EA0}"/>
              </a:ext>
            </a:extLst>
          </p:cNvPr>
          <p:cNvSpPr txBox="1"/>
          <p:nvPr/>
        </p:nvSpPr>
        <p:spPr>
          <a:xfrm>
            <a:off x="2020358" y="10736862"/>
            <a:ext cx="86868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Source: “Year 2060 Floodplain Maps for Texas – Final Report”, TWDB, April 2025.</a:t>
            </a:r>
          </a:p>
        </p:txBody>
      </p:sp>
      <p:pic>
        <p:nvPicPr>
          <p:cNvPr id="7" name="Picture 6">
            <a:extLst>
              <a:ext uri="{FF2B5EF4-FFF2-40B4-BE49-F238E27FC236}">
                <a16:creationId xmlns:a16="http://schemas.microsoft.com/office/drawing/2014/main" id="{6DE8DB0D-E5D4-71F5-4FC6-47F328A17932}"/>
              </a:ext>
            </a:extLst>
          </p:cNvPr>
          <p:cNvPicPr>
            <a:picLocks noChangeAspect="1"/>
          </p:cNvPicPr>
          <p:nvPr/>
        </p:nvPicPr>
        <p:blipFill>
          <a:blip r:embed="rId9"/>
          <a:srcRect/>
          <a:stretch/>
        </p:blipFill>
        <p:spPr>
          <a:xfrm>
            <a:off x="11357811" y="1"/>
            <a:ext cx="8746289" cy="11307964"/>
          </a:xfrm>
          <a:prstGeom prst="rect">
            <a:avLst/>
          </a:prstGeom>
        </p:spPr>
      </p:pic>
    </p:spTree>
    <p:extLst>
      <p:ext uri="{BB962C8B-B14F-4D97-AF65-F5344CB8AC3E}">
        <p14:creationId xmlns:p14="http://schemas.microsoft.com/office/powerpoint/2010/main" val="34600654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B850B-3CAE-F320-52B6-73B5E9F5F0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F2B0F6-6554-4CCB-4A75-CEE6EDB3D0A2}"/>
              </a:ext>
            </a:extLst>
          </p:cNvPr>
          <p:cNvSpPr>
            <a:spLocks noGrp="1"/>
          </p:cNvSpPr>
          <p:nvPr>
            <p:ph type="title"/>
          </p:nvPr>
        </p:nvSpPr>
        <p:spPr/>
        <p:txBody>
          <a:bodyPr lIns="457200">
            <a:normAutofit/>
          </a:bodyPr>
          <a:lstStyle/>
          <a:p>
            <a:r>
              <a:rPr lang="en-US"/>
              <a:t>Task 2B – Approach</a:t>
            </a:r>
          </a:p>
        </p:txBody>
      </p:sp>
      <p:sp>
        <p:nvSpPr>
          <p:cNvPr id="4" name="Content Placeholder 2">
            <a:extLst>
              <a:ext uri="{FF2B5EF4-FFF2-40B4-BE49-F238E27FC236}">
                <a16:creationId xmlns:a16="http://schemas.microsoft.com/office/drawing/2014/main" id="{842FBAA4-0A8C-1940-BDAC-E63D50B10D70}"/>
              </a:ext>
            </a:extLst>
          </p:cNvPr>
          <p:cNvSpPr txBox="1">
            <a:spLocks/>
          </p:cNvSpPr>
          <p:nvPr/>
        </p:nvSpPr>
        <p:spPr>
          <a:xfrm>
            <a:off x="536013" y="2313590"/>
            <a:ext cx="10826253" cy="9003091"/>
          </a:xfrm>
          <a:prstGeom prst="rect">
            <a:avLst/>
          </a:prstGeom>
        </p:spPr>
        <p:txBody>
          <a:bodyPr vert="horz" lIns="150781" tIns="75390" rIns="150781" bIns="7539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09262C"/>
                </a:solidFill>
                <a:latin typeface="Trebuchet MS" panose="020B0603020202020204" pitchFamily="34" charset="0"/>
                <a:ea typeface="+mn-ea"/>
                <a:cs typeface="+mn-cs"/>
              </a:defRPr>
            </a:lvl1pPr>
            <a:lvl2pPr marL="460375" indent="-233363" algn="l" defTabSz="914400" rtl="0" eaLnBrk="1" latinLnBrk="0" hangingPunct="1">
              <a:lnSpc>
                <a:spcPct val="90000"/>
              </a:lnSpc>
              <a:spcBef>
                <a:spcPts val="500"/>
              </a:spcBef>
              <a:buFont typeface="Arial" panose="020B0604020202020204" pitchFamily="34" charset="0"/>
              <a:buChar char="•"/>
              <a:defRPr sz="2400" kern="1200">
                <a:solidFill>
                  <a:srgbClr val="3A9C8C"/>
                </a:solidFill>
                <a:latin typeface="Trebuchet MS" panose="020B0603020202020204" pitchFamily="34" charset="0"/>
                <a:ea typeface="+mn-ea"/>
                <a:cs typeface="+mn-cs"/>
              </a:defRPr>
            </a:lvl2pPr>
            <a:lvl3pPr marL="914400" indent="-227013" algn="l" defTabSz="914400" rtl="0" eaLnBrk="1" latinLnBrk="0" hangingPunct="1">
              <a:lnSpc>
                <a:spcPct val="90000"/>
              </a:lnSpc>
              <a:spcBef>
                <a:spcPts val="500"/>
              </a:spcBef>
              <a:buFont typeface="Arial" panose="020B0604020202020204" pitchFamily="34" charset="0"/>
              <a:buChar char="•"/>
              <a:defRPr sz="2000" kern="1200">
                <a:solidFill>
                  <a:srgbClr val="568A81"/>
                </a:solidFill>
                <a:latin typeface="Trebuchet MS" panose="020B0603020202020204" pitchFamily="34" charset="0"/>
                <a:ea typeface="+mn-ea"/>
                <a:cs typeface="+mn-cs"/>
              </a:defRPr>
            </a:lvl3pPr>
            <a:lvl4pPr marL="1374775" indent="-233363" algn="l" defTabSz="914400" rtl="0" eaLnBrk="1" latinLnBrk="0" hangingPunct="1">
              <a:lnSpc>
                <a:spcPct val="90000"/>
              </a:lnSpc>
              <a:spcBef>
                <a:spcPts val="500"/>
              </a:spcBef>
              <a:buFont typeface="Arial" panose="020B0604020202020204" pitchFamily="34" charset="0"/>
              <a:buChar char="•"/>
              <a:defRPr sz="1800" kern="1200">
                <a:solidFill>
                  <a:srgbClr val="2E4E56"/>
                </a:solidFill>
                <a:latin typeface="Trebuchet MS" panose="020B0603020202020204" pitchFamily="34" charset="0"/>
                <a:ea typeface="+mn-ea"/>
                <a:cs typeface="+mn-cs"/>
              </a:defRPr>
            </a:lvl4pPr>
            <a:lvl5pPr marL="1828800" indent="-227013" algn="l" defTabSz="914400" rtl="0" eaLnBrk="1" latinLnBrk="0" hangingPunct="1">
              <a:lnSpc>
                <a:spcPct val="90000"/>
              </a:lnSpc>
              <a:spcBef>
                <a:spcPts val="500"/>
              </a:spcBef>
              <a:buFont typeface="Arial" panose="020B0604020202020204" pitchFamily="34" charset="0"/>
              <a:buChar char="•"/>
              <a:tabLst>
                <a:tab pos="1828800" algn="l"/>
              </a:tabLst>
              <a:defRPr sz="1800" kern="1200">
                <a:solidFill>
                  <a:srgbClr val="3A95AA"/>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marR="0" lvl="0" indent="-742950" algn="l" defTabSz="1507846" rtl="0" eaLnBrk="1" fontAlgn="auto" latinLnBrk="0" hangingPunct="1">
              <a:lnSpc>
                <a:spcPct val="90000"/>
              </a:lnSpc>
              <a:spcBef>
                <a:spcPts val="1649"/>
              </a:spcBef>
              <a:spcAft>
                <a:spcPts val="0"/>
              </a:spcAft>
              <a:buClrTx/>
              <a:buSzTx/>
              <a:buFont typeface="+mj-lt"/>
              <a:buAutoNum type="arabicPeriod"/>
              <a:tabLst/>
              <a:defRPr/>
            </a:pPr>
            <a:r>
              <a:rPr kumimoji="0" lang="en-US" sz="3600" b="0" i="0" u="none" strike="noStrike" kern="1200" cap="none" spc="0" normalizeH="0" baseline="0" noProof="0">
                <a:ln>
                  <a:noFill/>
                </a:ln>
                <a:solidFill>
                  <a:srgbClr val="09262C"/>
                </a:solidFill>
                <a:effectLst/>
                <a:uLnTx/>
                <a:uFillTx/>
                <a:latin typeface="Trebuchet MS" panose="020B0603020202020204" pitchFamily="34" charset="0"/>
                <a:ea typeface="+mn-ea"/>
                <a:cs typeface="+mn-cs"/>
              </a:rPr>
              <a:t>Northern Zone </a:t>
            </a:r>
            <a:r>
              <a:rPr kumimoji="0" lang="en-US" sz="3200" b="0" i="0" u="none" strike="noStrike" kern="1200" cap="none" spc="0" normalizeH="0" baseline="0" noProof="0">
                <a:ln>
                  <a:noFill/>
                </a:ln>
                <a:solidFill>
                  <a:srgbClr val="09262C"/>
                </a:solidFill>
                <a:effectLst/>
                <a:uLnTx/>
                <a:uFillTx/>
                <a:latin typeface="Trebuchet MS" panose="020B0603020202020204" pitchFamily="34" charset="0"/>
                <a:ea typeface="+mn-ea"/>
                <a:cs typeface="+mn-cs"/>
              </a:rPr>
              <a:t>(north of Harris County)</a:t>
            </a:r>
            <a:r>
              <a:rPr kumimoji="0" lang="en-US" sz="3600" b="0" i="0" u="none" strike="noStrike" kern="1200" cap="none" spc="0" normalizeH="0" baseline="0" noProof="0">
                <a:ln>
                  <a:noFill/>
                </a:ln>
                <a:solidFill>
                  <a:srgbClr val="09262C"/>
                </a:solidFill>
                <a:effectLst/>
                <a:uLnTx/>
                <a:uFillTx/>
                <a:latin typeface="Trebuchet MS" panose="020B0603020202020204" pitchFamily="34" charset="0"/>
                <a:ea typeface="+mn-ea"/>
                <a:cs typeface="+mn-cs"/>
              </a:rPr>
              <a:t>:</a:t>
            </a:r>
          </a:p>
          <a:p>
            <a:pPr marL="1203325" marR="0" lvl="1" indent="-742950" algn="l" defTabSz="1507846" rtl="0" eaLnBrk="1" fontAlgn="auto" latinLnBrk="0" hangingPunct="1">
              <a:lnSpc>
                <a:spcPct val="90000"/>
              </a:lnSpc>
              <a:spcBef>
                <a:spcPts val="1649"/>
              </a:spcBef>
              <a:spcAft>
                <a:spcPts val="0"/>
              </a:spcAft>
              <a:buClrTx/>
              <a:buSzTx/>
              <a:buFont typeface="+mj-lt"/>
              <a:buAutoNum type="alphaLcPeriod"/>
              <a:tabLst/>
              <a:defRPr/>
            </a:pPr>
            <a:r>
              <a:rPr kumimoji="0" lang="en-US" sz="2800" b="0" i="0" u="none" strike="noStrike" kern="1200" cap="none" spc="0" normalizeH="0" baseline="0" noProof="0">
                <a:ln>
                  <a:noFill/>
                </a:ln>
                <a:solidFill>
                  <a:srgbClr val="3F3F3F">
                    <a:lumMod val="20000"/>
                    <a:lumOff val="80000"/>
                  </a:srgbClr>
                </a:solidFill>
                <a:effectLst/>
                <a:uLnTx/>
                <a:uFillTx/>
                <a:latin typeface="Trebuchet MS" panose="020B0603020202020204" pitchFamily="34" charset="0"/>
                <a:ea typeface="+mn-ea"/>
                <a:cs typeface="+mn-cs"/>
              </a:rPr>
              <a:t>SJRMDP future models </a:t>
            </a:r>
            <a:r>
              <a:rPr kumimoji="0" lang="en-US" sz="2800" b="0" i="1" u="none" strike="noStrike" kern="1200" cap="none" spc="0" normalizeH="0" baseline="0" noProof="0">
                <a:ln>
                  <a:noFill/>
                </a:ln>
                <a:solidFill>
                  <a:srgbClr val="3F3F3F">
                    <a:lumMod val="20000"/>
                    <a:lumOff val="80000"/>
                  </a:srgbClr>
                </a:solidFill>
                <a:effectLst/>
                <a:uLnTx/>
                <a:uFillTx/>
                <a:latin typeface="Trebuchet MS" panose="020B0603020202020204" pitchFamily="34" charset="0"/>
                <a:ea typeface="+mn-ea"/>
                <a:cs typeface="+mn-cs"/>
              </a:rPr>
              <a:t>simulated with future rainfall</a:t>
            </a:r>
          </a:p>
          <a:p>
            <a:pPr marL="1203325" marR="0" lvl="1" indent="-742950" algn="l" defTabSz="1507846" rtl="0" eaLnBrk="1" fontAlgn="auto" latinLnBrk="0" hangingPunct="1">
              <a:lnSpc>
                <a:spcPct val="90000"/>
              </a:lnSpc>
              <a:spcBef>
                <a:spcPts val="1649"/>
              </a:spcBef>
              <a:spcAft>
                <a:spcPts val="0"/>
              </a:spcAft>
              <a:buClrTx/>
              <a:buSzTx/>
              <a:buFont typeface="+mj-lt"/>
              <a:buAutoNum type="alphaLcPeriod"/>
              <a:tabLst/>
              <a:defRPr/>
            </a:pPr>
            <a:r>
              <a:rPr kumimoji="0" lang="en-US" sz="2800" b="0" i="0" u="none" strike="noStrike" kern="1200" cap="none" spc="0" normalizeH="0" baseline="0" noProof="0">
                <a:ln>
                  <a:noFill/>
                </a:ln>
                <a:solidFill>
                  <a:srgbClr val="3A9C8C"/>
                </a:solidFill>
                <a:effectLst/>
                <a:uLnTx/>
                <a:uFillTx/>
                <a:latin typeface="Trebuchet MS" panose="020B0603020202020204" pitchFamily="34" charset="0"/>
                <a:ea typeface="+mn-ea"/>
                <a:cs typeface="+mn-cs"/>
              </a:rPr>
              <a:t>2D BLE model </a:t>
            </a:r>
            <a:r>
              <a:rPr kumimoji="0" lang="en-US" sz="2800" b="0" i="1" u="none" strike="noStrike" kern="1200" cap="none" spc="0" normalizeH="0" baseline="0" noProof="0">
                <a:ln>
                  <a:noFill/>
                </a:ln>
                <a:solidFill>
                  <a:srgbClr val="3A9C8C"/>
                </a:solidFill>
                <a:effectLst/>
                <a:uLnTx/>
                <a:uFillTx/>
                <a:latin typeface="Trebuchet MS" panose="020B0603020202020204" pitchFamily="34" charset="0"/>
                <a:ea typeface="+mn-ea"/>
                <a:cs typeface="+mn-cs"/>
              </a:rPr>
              <a:t>simulated with future rainfall</a:t>
            </a:r>
            <a:endParaRPr kumimoji="0" lang="en-US" sz="2800" b="0" i="0" u="none" strike="noStrike" kern="1200" cap="none" spc="0" normalizeH="0" baseline="0" noProof="0">
              <a:ln>
                <a:noFill/>
              </a:ln>
              <a:solidFill>
                <a:srgbClr val="3A9C8C"/>
              </a:solidFill>
              <a:effectLst/>
              <a:uLnTx/>
              <a:uFillTx/>
              <a:latin typeface="Trebuchet MS" panose="020B0603020202020204" pitchFamily="34" charset="0"/>
              <a:ea typeface="+mn-ea"/>
              <a:cs typeface="+mn-cs"/>
            </a:endParaRPr>
          </a:p>
        </p:txBody>
      </p:sp>
      <p:graphicFrame>
        <p:nvGraphicFramePr>
          <p:cNvPr id="3" name="Diagram 2">
            <a:extLst>
              <a:ext uri="{FF2B5EF4-FFF2-40B4-BE49-F238E27FC236}">
                <a16:creationId xmlns:a16="http://schemas.microsoft.com/office/drawing/2014/main" id="{90A01ACE-0D83-3978-C6E1-BDB89148C303}"/>
              </a:ext>
            </a:extLst>
          </p:cNvPr>
          <p:cNvGraphicFramePr/>
          <p:nvPr/>
        </p:nvGraphicFramePr>
        <p:xfrm>
          <a:off x="1191120" y="4132383"/>
          <a:ext cx="9516038" cy="21680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217D1EE9-2F88-ED3D-E98B-20A8F11639F1}"/>
              </a:ext>
            </a:extLst>
          </p:cNvPr>
          <p:cNvPicPr>
            <a:picLocks noChangeAspect="1"/>
          </p:cNvPicPr>
          <p:nvPr/>
        </p:nvPicPr>
        <p:blipFill>
          <a:blip r:embed="rId8"/>
          <a:srcRect/>
          <a:stretch/>
        </p:blipFill>
        <p:spPr>
          <a:xfrm>
            <a:off x="11357811" y="1"/>
            <a:ext cx="8746289" cy="11307964"/>
          </a:xfrm>
          <a:prstGeom prst="rect">
            <a:avLst/>
          </a:prstGeom>
        </p:spPr>
      </p:pic>
    </p:spTree>
    <p:extLst>
      <p:ext uri="{BB962C8B-B14F-4D97-AF65-F5344CB8AC3E}">
        <p14:creationId xmlns:p14="http://schemas.microsoft.com/office/powerpoint/2010/main" val="3619484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B072C-04B7-760F-471B-8E4BABA25349}"/>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66230EC7-2C13-A6DB-4414-180A60A175AA}"/>
              </a:ext>
            </a:extLst>
          </p:cNvPr>
          <p:cNvSpPr txBox="1"/>
          <p:nvPr/>
        </p:nvSpPr>
        <p:spPr>
          <a:xfrm>
            <a:off x="1241866" y="7593123"/>
            <a:ext cx="1994778"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BD0D9"/>
                </a:solidFill>
                <a:effectLst/>
                <a:uLnTx/>
                <a:uFillTx/>
                <a:latin typeface="Trebuchet MS" panose="020B0603020202020204" pitchFamily="34" charset="0"/>
              </a:rPr>
              <a:t>Future (</a:t>
            </a:r>
            <a:r>
              <a:rPr kumimoji="0" lang="en-US" sz="1800" b="0" i="0" u="none" strike="noStrike" kern="0" cap="none" spc="0" normalizeH="0" baseline="0" noProof="0" dirty="0" err="1">
                <a:ln>
                  <a:noFill/>
                </a:ln>
                <a:solidFill>
                  <a:srgbClr val="0BD0D9"/>
                </a:solidFill>
                <a:effectLst/>
                <a:uLnTx/>
                <a:uFillTx/>
                <a:latin typeface="Trebuchet MS" panose="020B0603020202020204" pitchFamily="34" charset="0"/>
              </a:rPr>
              <a:t>Scen</a:t>
            </a:r>
            <a:r>
              <a:rPr kumimoji="0" lang="en-US" sz="1800" b="0" i="0" u="none" strike="noStrike" kern="0" cap="none" spc="0" normalizeH="0" baseline="0" noProof="0" dirty="0">
                <a:ln>
                  <a:noFill/>
                </a:ln>
                <a:solidFill>
                  <a:srgbClr val="0BD0D9"/>
                </a:solidFill>
                <a:effectLst/>
                <a:uLnTx/>
                <a:uFillTx/>
                <a:latin typeface="Trebuchet MS" panose="020B0603020202020204" pitchFamily="34" charset="0"/>
              </a:rPr>
              <a:t>. 3)</a:t>
            </a:r>
          </a:p>
        </p:txBody>
      </p:sp>
      <p:sp>
        <p:nvSpPr>
          <p:cNvPr id="23" name="TextBox 22">
            <a:extLst>
              <a:ext uri="{FF2B5EF4-FFF2-40B4-BE49-F238E27FC236}">
                <a16:creationId xmlns:a16="http://schemas.microsoft.com/office/drawing/2014/main" id="{87A7519B-3740-7607-EBD4-B2DD38D1786F}"/>
              </a:ext>
            </a:extLst>
          </p:cNvPr>
          <p:cNvSpPr txBox="1"/>
          <p:nvPr/>
        </p:nvSpPr>
        <p:spPr>
          <a:xfrm>
            <a:off x="1248240" y="8181530"/>
            <a:ext cx="1994778"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F6FC6"/>
                </a:solidFill>
                <a:effectLst/>
                <a:uLnTx/>
                <a:uFillTx/>
                <a:latin typeface="Trebuchet MS" panose="020B0603020202020204" pitchFamily="34" charset="0"/>
              </a:rPr>
              <a:t>Existing</a:t>
            </a:r>
          </a:p>
        </p:txBody>
      </p:sp>
      <p:sp>
        <p:nvSpPr>
          <p:cNvPr id="2" name="Title 1">
            <a:extLst>
              <a:ext uri="{FF2B5EF4-FFF2-40B4-BE49-F238E27FC236}">
                <a16:creationId xmlns:a16="http://schemas.microsoft.com/office/drawing/2014/main" id="{03483148-DAF2-4E37-19E4-3FF7EB0EA780}"/>
              </a:ext>
            </a:extLst>
          </p:cNvPr>
          <p:cNvSpPr>
            <a:spLocks noGrp="1"/>
          </p:cNvSpPr>
          <p:nvPr>
            <p:ph type="title"/>
          </p:nvPr>
        </p:nvSpPr>
        <p:spPr/>
        <p:txBody>
          <a:bodyPr lIns="457200">
            <a:normAutofit/>
          </a:bodyPr>
          <a:lstStyle/>
          <a:p>
            <a:r>
              <a:rPr lang="en-US"/>
              <a:t>Task 2B – Approach</a:t>
            </a:r>
          </a:p>
        </p:txBody>
      </p:sp>
      <p:sp>
        <p:nvSpPr>
          <p:cNvPr id="4" name="Content Placeholder 2">
            <a:extLst>
              <a:ext uri="{FF2B5EF4-FFF2-40B4-BE49-F238E27FC236}">
                <a16:creationId xmlns:a16="http://schemas.microsoft.com/office/drawing/2014/main" id="{9B804BB4-2D15-721E-D6E9-F5B6D728E630}"/>
              </a:ext>
            </a:extLst>
          </p:cNvPr>
          <p:cNvSpPr txBox="1">
            <a:spLocks/>
          </p:cNvSpPr>
          <p:nvPr/>
        </p:nvSpPr>
        <p:spPr>
          <a:xfrm>
            <a:off x="536013" y="2313590"/>
            <a:ext cx="10826253" cy="9003091"/>
          </a:xfrm>
          <a:prstGeom prst="rect">
            <a:avLst/>
          </a:prstGeom>
        </p:spPr>
        <p:txBody>
          <a:bodyPr vert="horz" lIns="150781" tIns="75390" rIns="150781" bIns="7539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09262C"/>
                </a:solidFill>
                <a:latin typeface="Trebuchet MS" panose="020B0603020202020204" pitchFamily="34" charset="0"/>
                <a:ea typeface="+mn-ea"/>
                <a:cs typeface="+mn-cs"/>
              </a:defRPr>
            </a:lvl1pPr>
            <a:lvl2pPr marL="460375" indent="-233363" algn="l" defTabSz="914400" rtl="0" eaLnBrk="1" latinLnBrk="0" hangingPunct="1">
              <a:lnSpc>
                <a:spcPct val="90000"/>
              </a:lnSpc>
              <a:spcBef>
                <a:spcPts val="500"/>
              </a:spcBef>
              <a:buFont typeface="Arial" panose="020B0604020202020204" pitchFamily="34" charset="0"/>
              <a:buChar char="•"/>
              <a:defRPr sz="2400" kern="1200">
                <a:solidFill>
                  <a:srgbClr val="3A9C8C"/>
                </a:solidFill>
                <a:latin typeface="Trebuchet MS" panose="020B0603020202020204" pitchFamily="34" charset="0"/>
                <a:ea typeface="+mn-ea"/>
                <a:cs typeface="+mn-cs"/>
              </a:defRPr>
            </a:lvl2pPr>
            <a:lvl3pPr marL="914400" indent="-227013" algn="l" defTabSz="914400" rtl="0" eaLnBrk="1" latinLnBrk="0" hangingPunct="1">
              <a:lnSpc>
                <a:spcPct val="90000"/>
              </a:lnSpc>
              <a:spcBef>
                <a:spcPts val="500"/>
              </a:spcBef>
              <a:buFont typeface="Arial" panose="020B0604020202020204" pitchFamily="34" charset="0"/>
              <a:buChar char="•"/>
              <a:defRPr sz="2000" kern="1200">
                <a:solidFill>
                  <a:srgbClr val="568A81"/>
                </a:solidFill>
                <a:latin typeface="Trebuchet MS" panose="020B0603020202020204" pitchFamily="34" charset="0"/>
                <a:ea typeface="+mn-ea"/>
                <a:cs typeface="+mn-cs"/>
              </a:defRPr>
            </a:lvl3pPr>
            <a:lvl4pPr marL="1374775" indent="-233363" algn="l" defTabSz="914400" rtl="0" eaLnBrk="1" latinLnBrk="0" hangingPunct="1">
              <a:lnSpc>
                <a:spcPct val="90000"/>
              </a:lnSpc>
              <a:spcBef>
                <a:spcPts val="500"/>
              </a:spcBef>
              <a:buFont typeface="Arial" panose="020B0604020202020204" pitchFamily="34" charset="0"/>
              <a:buChar char="•"/>
              <a:defRPr sz="1800" kern="1200">
                <a:solidFill>
                  <a:srgbClr val="2E4E56"/>
                </a:solidFill>
                <a:latin typeface="Trebuchet MS" panose="020B0603020202020204" pitchFamily="34" charset="0"/>
                <a:ea typeface="+mn-ea"/>
                <a:cs typeface="+mn-cs"/>
              </a:defRPr>
            </a:lvl4pPr>
            <a:lvl5pPr marL="1828800" indent="-227013" algn="l" defTabSz="914400" rtl="0" eaLnBrk="1" latinLnBrk="0" hangingPunct="1">
              <a:lnSpc>
                <a:spcPct val="90000"/>
              </a:lnSpc>
              <a:spcBef>
                <a:spcPts val="500"/>
              </a:spcBef>
              <a:buFont typeface="Arial" panose="020B0604020202020204" pitchFamily="34" charset="0"/>
              <a:buChar char="•"/>
              <a:tabLst>
                <a:tab pos="1828800" algn="l"/>
              </a:tabLst>
              <a:defRPr sz="1800" kern="1200">
                <a:solidFill>
                  <a:srgbClr val="3A95AA"/>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marR="0" lvl="0" indent="-742950" algn="l" defTabSz="1507846" rtl="0" eaLnBrk="1" fontAlgn="auto" latinLnBrk="0" hangingPunct="1">
              <a:lnSpc>
                <a:spcPct val="90000"/>
              </a:lnSpc>
              <a:spcBef>
                <a:spcPts val="1649"/>
              </a:spcBef>
              <a:spcAft>
                <a:spcPts val="0"/>
              </a:spcAft>
              <a:buClrTx/>
              <a:buSzTx/>
              <a:buFont typeface="+mj-lt"/>
              <a:buAutoNum type="arabicPeriod"/>
              <a:tabLst/>
              <a:defRPr/>
            </a:pPr>
            <a:r>
              <a:rPr kumimoji="0" lang="en-US" sz="3600" b="0" i="0" u="none" strike="noStrike" kern="1200" cap="none" spc="0" normalizeH="0" baseline="0" noProof="0" dirty="0">
                <a:ln>
                  <a:noFill/>
                </a:ln>
                <a:solidFill>
                  <a:srgbClr val="09262C"/>
                </a:solidFill>
                <a:effectLst/>
                <a:uLnTx/>
                <a:uFillTx/>
                <a:latin typeface="Trebuchet MS" panose="020B0603020202020204" pitchFamily="34" charset="0"/>
                <a:ea typeface="+mn-ea"/>
                <a:cs typeface="+mn-cs"/>
              </a:rPr>
              <a:t>Northern Zone </a:t>
            </a:r>
            <a:r>
              <a:rPr kumimoji="0" lang="en-US" sz="3200" b="0" i="0" u="none" strike="noStrike" kern="1200" cap="none" spc="0" normalizeH="0" baseline="0" noProof="0" dirty="0">
                <a:ln>
                  <a:noFill/>
                </a:ln>
                <a:solidFill>
                  <a:srgbClr val="09262C"/>
                </a:solidFill>
                <a:effectLst/>
                <a:uLnTx/>
                <a:uFillTx/>
                <a:latin typeface="Trebuchet MS" panose="020B0603020202020204" pitchFamily="34" charset="0"/>
                <a:ea typeface="+mn-ea"/>
                <a:cs typeface="+mn-cs"/>
              </a:rPr>
              <a:t>(north of Harris County)</a:t>
            </a:r>
            <a:r>
              <a:rPr kumimoji="0" lang="en-US" sz="3600" b="0" i="0" u="none" strike="noStrike" kern="1200" cap="none" spc="0" normalizeH="0" baseline="0" noProof="0" dirty="0">
                <a:ln>
                  <a:noFill/>
                </a:ln>
                <a:solidFill>
                  <a:srgbClr val="09262C"/>
                </a:solidFill>
                <a:effectLst/>
                <a:uLnTx/>
                <a:uFillTx/>
                <a:latin typeface="Trebuchet MS" panose="020B0603020202020204" pitchFamily="34" charset="0"/>
                <a:ea typeface="+mn-ea"/>
                <a:cs typeface="+mn-cs"/>
              </a:rPr>
              <a:t>:</a:t>
            </a:r>
          </a:p>
          <a:p>
            <a:pPr marL="1203325" marR="0" lvl="1" indent="-742950" algn="l" defTabSz="1507846" rtl="0" eaLnBrk="1" fontAlgn="auto" latinLnBrk="0" hangingPunct="1">
              <a:lnSpc>
                <a:spcPct val="90000"/>
              </a:lnSpc>
              <a:spcBef>
                <a:spcPts val="1649"/>
              </a:spcBef>
              <a:spcAft>
                <a:spcPts val="0"/>
              </a:spcAft>
              <a:buClrTx/>
              <a:buSzTx/>
              <a:buFont typeface="+mj-lt"/>
              <a:buAutoNum type="alphaLcPeriod"/>
              <a:tabLst/>
              <a:defRPr/>
            </a:pPr>
            <a:r>
              <a:rPr kumimoji="0" lang="en-US" sz="2800" b="0" i="0" u="none" strike="noStrike" kern="1200" cap="none" spc="0" normalizeH="0" baseline="0" noProof="0" dirty="0">
                <a:ln>
                  <a:noFill/>
                </a:ln>
                <a:solidFill>
                  <a:srgbClr val="3F3F3F">
                    <a:lumMod val="20000"/>
                    <a:lumOff val="80000"/>
                  </a:srgbClr>
                </a:solidFill>
                <a:effectLst/>
                <a:uLnTx/>
                <a:uFillTx/>
                <a:latin typeface="Trebuchet MS" panose="020B0603020202020204" pitchFamily="34" charset="0"/>
                <a:ea typeface="+mn-ea"/>
                <a:cs typeface="+mn-cs"/>
              </a:rPr>
              <a:t>SJRMDP future models </a:t>
            </a:r>
            <a:r>
              <a:rPr kumimoji="0" lang="en-US" sz="2800" b="0" i="1" u="none" strike="noStrike" kern="1200" cap="none" spc="0" normalizeH="0" baseline="0" noProof="0" dirty="0">
                <a:ln>
                  <a:noFill/>
                </a:ln>
                <a:solidFill>
                  <a:srgbClr val="3F3F3F">
                    <a:lumMod val="20000"/>
                    <a:lumOff val="80000"/>
                  </a:srgbClr>
                </a:solidFill>
                <a:effectLst/>
                <a:uLnTx/>
                <a:uFillTx/>
                <a:latin typeface="Trebuchet MS" panose="020B0603020202020204" pitchFamily="34" charset="0"/>
                <a:ea typeface="+mn-ea"/>
                <a:cs typeface="+mn-cs"/>
              </a:rPr>
              <a:t>simulated with future rainfall</a:t>
            </a:r>
          </a:p>
          <a:p>
            <a:pPr marL="1203325" marR="0" lvl="1" indent="-742950" algn="l" defTabSz="1507846" rtl="0" eaLnBrk="1" fontAlgn="auto" latinLnBrk="0" hangingPunct="1">
              <a:lnSpc>
                <a:spcPct val="90000"/>
              </a:lnSpc>
              <a:spcBef>
                <a:spcPts val="1649"/>
              </a:spcBef>
              <a:spcAft>
                <a:spcPts val="0"/>
              </a:spcAft>
              <a:buClrTx/>
              <a:buSzTx/>
              <a:buFont typeface="+mj-lt"/>
              <a:buAutoNum type="alphaLcPeriod"/>
              <a:tabLst/>
              <a:defRPr/>
            </a:pPr>
            <a:r>
              <a:rPr kumimoji="0" lang="en-US" sz="2800" b="0" i="0" u="none" strike="noStrike" kern="1200" cap="none" spc="0" normalizeH="0" baseline="0" noProof="0" dirty="0">
                <a:ln>
                  <a:noFill/>
                </a:ln>
                <a:solidFill>
                  <a:srgbClr val="3F3F3F">
                    <a:lumMod val="20000"/>
                    <a:lumOff val="80000"/>
                  </a:srgbClr>
                </a:solidFill>
                <a:effectLst/>
                <a:uLnTx/>
                <a:uFillTx/>
                <a:latin typeface="Trebuchet MS" panose="020B0603020202020204" pitchFamily="34" charset="0"/>
                <a:ea typeface="+mn-ea"/>
                <a:cs typeface="+mn-cs"/>
              </a:rPr>
              <a:t>2D BLE model </a:t>
            </a:r>
            <a:r>
              <a:rPr kumimoji="0" lang="en-US" sz="2800" b="0" i="1" u="none" strike="noStrike" kern="1200" cap="none" spc="0" normalizeH="0" baseline="0" noProof="0" dirty="0">
                <a:ln>
                  <a:noFill/>
                </a:ln>
                <a:solidFill>
                  <a:srgbClr val="3F3F3F">
                    <a:lumMod val="20000"/>
                    <a:lumOff val="80000"/>
                  </a:srgbClr>
                </a:solidFill>
                <a:effectLst/>
                <a:uLnTx/>
                <a:uFillTx/>
                <a:latin typeface="Trebuchet MS" panose="020B0603020202020204" pitchFamily="34" charset="0"/>
                <a:ea typeface="+mn-ea"/>
                <a:cs typeface="+mn-cs"/>
              </a:rPr>
              <a:t>simulated with future rainfall</a:t>
            </a:r>
            <a:endParaRPr kumimoji="0" lang="en-US" sz="2800" b="0" i="0" u="none" strike="noStrike" kern="1200" cap="none" spc="0" normalizeH="0" baseline="0" noProof="0" dirty="0">
              <a:ln>
                <a:noFill/>
              </a:ln>
              <a:solidFill>
                <a:srgbClr val="3F3F3F">
                  <a:lumMod val="20000"/>
                  <a:lumOff val="80000"/>
                </a:srgbClr>
              </a:solidFill>
              <a:effectLst/>
              <a:uLnTx/>
              <a:uFillTx/>
              <a:latin typeface="Trebuchet MS" panose="020B0603020202020204" pitchFamily="34" charset="0"/>
              <a:ea typeface="+mn-ea"/>
              <a:cs typeface="+mn-cs"/>
            </a:endParaRPr>
          </a:p>
          <a:p>
            <a:pPr marL="1203325" marR="0" lvl="1" indent="-742950" algn="l" defTabSz="1507846" rtl="0" eaLnBrk="1" fontAlgn="auto" latinLnBrk="0" hangingPunct="1">
              <a:lnSpc>
                <a:spcPct val="90000"/>
              </a:lnSpc>
              <a:spcBef>
                <a:spcPts val="1649"/>
              </a:spcBef>
              <a:spcAft>
                <a:spcPts val="0"/>
              </a:spcAft>
              <a:buClrTx/>
              <a:buSzTx/>
              <a:buFont typeface="+mj-lt"/>
              <a:buAutoNum type="alphaLcPeriod"/>
              <a:tabLst/>
              <a:defRPr/>
            </a:pPr>
            <a:r>
              <a:rPr kumimoji="0" lang="en-US" sz="2800" b="0" i="0" u="none" strike="noStrike" kern="1200" cap="none" spc="0" normalizeH="0" baseline="0" noProof="0" dirty="0">
                <a:ln>
                  <a:noFill/>
                </a:ln>
                <a:solidFill>
                  <a:srgbClr val="3A9C8C"/>
                </a:solidFill>
                <a:effectLst/>
                <a:uLnTx/>
                <a:uFillTx/>
                <a:latin typeface="Trebuchet MS" panose="020B0603020202020204" pitchFamily="34" charset="0"/>
                <a:ea typeface="+mn-ea"/>
                <a:cs typeface="+mn-cs"/>
              </a:rPr>
              <a:t>1D BLE models </a:t>
            </a:r>
            <a:r>
              <a:rPr kumimoji="0" lang="en-US" sz="2800" b="0" i="1" u="none" strike="noStrike" kern="1200" cap="none" spc="0" normalizeH="0" baseline="0" noProof="0" dirty="0">
                <a:ln>
                  <a:noFill/>
                </a:ln>
                <a:solidFill>
                  <a:srgbClr val="3A9C8C"/>
                </a:solidFill>
                <a:effectLst/>
                <a:uLnTx/>
                <a:uFillTx/>
                <a:latin typeface="Trebuchet MS" panose="020B0603020202020204" pitchFamily="34" charset="0"/>
                <a:ea typeface="+mn-ea"/>
                <a:cs typeface="+mn-cs"/>
              </a:rPr>
              <a:t>+ vertical buffer</a:t>
            </a:r>
          </a:p>
        </p:txBody>
      </p:sp>
      <p:graphicFrame>
        <p:nvGraphicFramePr>
          <p:cNvPr id="3" name="Diagram 2">
            <a:extLst>
              <a:ext uri="{FF2B5EF4-FFF2-40B4-BE49-F238E27FC236}">
                <a16:creationId xmlns:a16="http://schemas.microsoft.com/office/drawing/2014/main" id="{8A622DAF-192D-42AA-79D3-341CD00477D3}"/>
              </a:ext>
            </a:extLst>
          </p:cNvPr>
          <p:cNvGraphicFramePr/>
          <p:nvPr/>
        </p:nvGraphicFramePr>
        <p:xfrm>
          <a:off x="1191120" y="4835766"/>
          <a:ext cx="9516038" cy="21680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5" name="Group 14">
            <a:extLst>
              <a:ext uri="{FF2B5EF4-FFF2-40B4-BE49-F238E27FC236}">
                <a16:creationId xmlns:a16="http://schemas.microsoft.com/office/drawing/2014/main" id="{9FEE1AB7-3757-0D07-6151-CDAF57F81B6A}"/>
              </a:ext>
            </a:extLst>
          </p:cNvPr>
          <p:cNvGrpSpPr/>
          <p:nvPr/>
        </p:nvGrpSpPr>
        <p:grpSpPr>
          <a:xfrm>
            <a:off x="434414" y="7322641"/>
            <a:ext cx="3622430" cy="2057400"/>
            <a:chOff x="536012" y="8131533"/>
            <a:chExt cx="3622430" cy="2057400"/>
          </a:xfrm>
        </p:grpSpPr>
        <p:sp>
          <p:nvSpPr>
            <p:cNvPr id="13" name="Freeform: Shape 12">
              <a:extLst>
                <a:ext uri="{FF2B5EF4-FFF2-40B4-BE49-F238E27FC236}">
                  <a16:creationId xmlns:a16="http://schemas.microsoft.com/office/drawing/2014/main" id="{1D07A9C8-84CF-50CE-FC10-98C12D0FE14B}"/>
                </a:ext>
              </a:extLst>
            </p:cNvPr>
            <p:cNvSpPr/>
            <p:nvPr/>
          </p:nvSpPr>
          <p:spPr>
            <a:xfrm>
              <a:off x="536012" y="8131533"/>
              <a:ext cx="1811215" cy="2057400"/>
            </a:xfrm>
            <a:custGeom>
              <a:avLst/>
              <a:gdLst>
                <a:gd name="connsiteX0" fmla="*/ 0 w 3059723"/>
                <a:gd name="connsiteY0" fmla="*/ 35169 h 2092569"/>
                <a:gd name="connsiteX1" fmla="*/ 826477 w 3059723"/>
                <a:gd name="connsiteY1" fmla="*/ 527538 h 2092569"/>
                <a:gd name="connsiteX2" fmla="*/ 1371600 w 3059723"/>
                <a:gd name="connsiteY2" fmla="*/ 2092569 h 2092569"/>
                <a:gd name="connsiteX3" fmla="*/ 2039815 w 3059723"/>
                <a:gd name="connsiteY3" fmla="*/ 2092569 h 2092569"/>
                <a:gd name="connsiteX4" fmla="*/ 2461846 w 3059723"/>
                <a:gd name="connsiteY4" fmla="*/ 509954 h 2092569"/>
                <a:gd name="connsiteX5" fmla="*/ 3059723 w 3059723"/>
                <a:gd name="connsiteY5" fmla="*/ 0 h 2092569"/>
                <a:gd name="connsiteX0" fmla="*/ 0 w 2461846"/>
                <a:gd name="connsiteY0" fmla="*/ 0 h 2057400"/>
                <a:gd name="connsiteX1" fmla="*/ 826477 w 2461846"/>
                <a:gd name="connsiteY1" fmla="*/ 492369 h 2057400"/>
                <a:gd name="connsiteX2" fmla="*/ 1371600 w 2461846"/>
                <a:gd name="connsiteY2" fmla="*/ 2057400 h 2057400"/>
                <a:gd name="connsiteX3" fmla="*/ 2039815 w 2461846"/>
                <a:gd name="connsiteY3" fmla="*/ 2057400 h 2057400"/>
                <a:gd name="connsiteX4" fmla="*/ 2461846 w 2461846"/>
                <a:gd name="connsiteY4" fmla="*/ 474785 h 2057400"/>
                <a:gd name="connsiteX0" fmla="*/ 0 w 2039815"/>
                <a:gd name="connsiteY0" fmla="*/ 0 h 2057400"/>
                <a:gd name="connsiteX1" fmla="*/ 826477 w 2039815"/>
                <a:gd name="connsiteY1" fmla="*/ 492369 h 2057400"/>
                <a:gd name="connsiteX2" fmla="*/ 1371600 w 2039815"/>
                <a:gd name="connsiteY2" fmla="*/ 2057400 h 2057400"/>
                <a:gd name="connsiteX3" fmla="*/ 2039815 w 2039815"/>
                <a:gd name="connsiteY3" fmla="*/ 2057400 h 2057400"/>
                <a:gd name="connsiteX0" fmla="*/ 0 w 1811215"/>
                <a:gd name="connsiteY0" fmla="*/ 0 h 2057400"/>
                <a:gd name="connsiteX1" fmla="*/ 826477 w 1811215"/>
                <a:gd name="connsiteY1" fmla="*/ 492369 h 2057400"/>
                <a:gd name="connsiteX2" fmla="*/ 1371600 w 1811215"/>
                <a:gd name="connsiteY2" fmla="*/ 2057400 h 2057400"/>
                <a:gd name="connsiteX3" fmla="*/ 1811215 w 1811215"/>
                <a:gd name="connsiteY3" fmla="*/ 2057400 h 2057400"/>
              </a:gdLst>
              <a:ahLst/>
              <a:cxnLst>
                <a:cxn ang="0">
                  <a:pos x="connsiteX0" y="connsiteY0"/>
                </a:cxn>
                <a:cxn ang="0">
                  <a:pos x="connsiteX1" y="connsiteY1"/>
                </a:cxn>
                <a:cxn ang="0">
                  <a:pos x="connsiteX2" y="connsiteY2"/>
                </a:cxn>
                <a:cxn ang="0">
                  <a:pos x="connsiteX3" y="connsiteY3"/>
                </a:cxn>
              </a:cxnLst>
              <a:rect l="l" t="t" r="r" b="b"/>
              <a:pathLst>
                <a:path w="1811215" h="2057400">
                  <a:moveTo>
                    <a:pt x="0" y="0"/>
                  </a:moveTo>
                  <a:lnTo>
                    <a:pt x="826477" y="492369"/>
                  </a:lnTo>
                  <a:lnTo>
                    <a:pt x="1371600" y="2057400"/>
                  </a:lnTo>
                  <a:lnTo>
                    <a:pt x="1811215" y="2057400"/>
                  </a:lnTo>
                </a:path>
              </a:pathLst>
            </a:cu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badi"/>
                <a:ea typeface="+mn-ea"/>
                <a:cs typeface="+mn-cs"/>
              </a:endParaRPr>
            </a:p>
          </p:txBody>
        </p:sp>
        <p:sp>
          <p:nvSpPr>
            <p:cNvPr id="14" name="Freeform: Shape 13">
              <a:extLst>
                <a:ext uri="{FF2B5EF4-FFF2-40B4-BE49-F238E27FC236}">
                  <a16:creationId xmlns:a16="http://schemas.microsoft.com/office/drawing/2014/main" id="{36FAFE41-1550-7ECF-8B91-2D8D2A4B2E66}"/>
                </a:ext>
              </a:extLst>
            </p:cNvPr>
            <p:cNvSpPr/>
            <p:nvPr/>
          </p:nvSpPr>
          <p:spPr>
            <a:xfrm flipH="1">
              <a:off x="2347227" y="8131533"/>
              <a:ext cx="1811215" cy="2057400"/>
            </a:xfrm>
            <a:custGeom>
              <a:avLst/>
              <a:gdLst>
                <a:gd name="connsiteX0" fmla="*/ 0 w 3059723"/>
                <a:gd name="connsiteY0" fmla="*/ 35169 h 2092569"/>
                <a:gd name="connsiteX1" fmla="*/ 826477 w 3059723"/>
                <a:gd name="connsiteY1" fmla="*/ 527538 h 2092569"/>
                <a:gd name="connsiteX2" fmla="*/ 1371600 w 3059723"/>
                <a:gd name="connsiteY2" fmla="*/ 2092569 h 2092569"/>
                <a:gd name="connsiteX3" fmla="*/ 2039815 w 3059723"/>
                <a:gd name="connsiteY3" fmla="*/ 2092569 h 2092569"/>
                <a:gd name="connsiteX4" fmla="*/ 2461846 w 3059723"/>
                <a:gd name="connsiteY4" fmla="*/ 509954 h 2092569"/>
                <a:gd name="connsiteX5" fmla="*/ 3059723 w 3059723"/>
                <a:gd name="connsiteY5" fmla="*/ 0 h 2092569"/>
                <a:gd name="connsiteX0" fmla="*/ 0 w 2461846"/>
                <a:gd name="connsiteY0" fmla="*/ 0 h 2057400"/>
                <a:gd name="connsiteX1" fmla="*/ 826477 w 2461846"/>
                <a:gd name="connsiteY1" fmla="*/ 492369 h 2057400"/>
                <a:gd name="connsiteX2" fmla="*/ 1371600 w 2461846"/>
                <a:gd name="connsiteY2" fmla="*/ 2057400 h 2057400"/>
                <a:gd name="connsiteX3" fmla="*/ 2039815 w 2461846"/>
                <a:gd name="connsiteY3" fmla="*/ 2057400 h 2057400"/>
                <a:gd name="connsiteX4" fmla="*/ 2461846 w 2461846"/>
                <a:gd name="connsiteY4" fmla="*/ 474785 h 2057400"/>
                <a:gd name="connsiteX0" fmla="*/ 0 w 2039815"/>
                <a:gd name="connsiteY0" fmla="*/ 0 h 2057400"/>
                <a:gd name="connsiteX1" fmla="*/ 826477 w 2039815"/>
                <a:gd name="connsiteY1" fmla="*/ 492369 h 2057400"/>
                <a:gd name="connsiteX2" fmla="*/ 1371600 w 2039815"/>
                <a:gd name="connsiteY2" fmla="*/ 2057400 h 2057400"/>
                <a:gd name="connsiteX3" fmla="*/ 2039815 w 2039815"/>
                <a:gd name="connsiteY3" fmla="*/ 2057400 h 2057400"/>
                <a:gd name="connsiteX0" fmla="*/ 0 w 1811215"/>
                <a:gd name="connsiteY0" fmla="*/ 0 h 2057400"/>
                <a:gd name="connsiteX1" fmla="*/ 826477 w 1811215"/>
                <a:gd name="connsiteY1" fmla="*/ 492369 h 2057400"/>
                <a:gd name="connsiteX2" fmla="*/ 1371600 w 1811215"/>
                <a:gd name="connsiteY2" fmla="*/ 2057400 h 2057400"/>
                <a:gd name="connsiteX3" fmla="*/ 1811215 w 1811215"/>
                <a:gd name="connsiteY3" fmla="*/ 2057400 h 2057400"/>
              </a:gdLst>
              <a:ahLst/>
              <a:cxnLst>
                <a:cxn ang="0">
                  <a:pos x="connsiteX0" y="connsiteY0"/>
                </a:cxn>
                <a:cxn ang="0">
                  <a:pos x="connsiteX1" y="connsiteY1"/>
                </a:cxn>
                <a:cxn ang="0">
                  <a:pos x="connsiteX2" y="connsiteY2"/>
                </a:cxn>
                <a:cxn ang="0">
                  <a:pos x="connsiteX3" y="connsiteY3"/>
                </a:cxn>
              </a:cxnLst>
              <a:rect l="l" t="t" r="r" b="b"/>
              <a:pathLst>
                <a:path w="1811215" h="2057400">
                  <a:moveTo>
                    <a:pt x="0" y="0"/>
                  </a:moveTo>
                  <a:lnTo>
                    <a:pt x="826477" y="492369"/>
                  </a:lnTo>
                  <a:lnTo>
                    <a:pt x="1371600" y="2057400"/>
                  </a:lnTo>
                  <a:lnTo>
                    <a:pt x="1811215" y="2057400"/>
                  </a:lnTo>
                </a:path>
              </a:pathLst>
            </a:cu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badi"/>
                <a:ea typeface="+mn-ea"/>
                <a:cs typeface="+mn-cs"/>
              </a:endParaRPr>
            </a:p>
          </p:txBody>
        </p:sp>
      </p:grpSp>
      <p:cxnSp>
        <p:nvCxnSpPr>
          <p:cNvPr id="17" name="Straight Connector 16">
            <a:extLst>
              <a:ext uri="{FF2B5EF4-FFF2-40B4-BE49-F238E27FC236}">
                <a16:creationId xmlns:a16="http://schemas.microsoft.com/office/drawing/2014/main" id="{DBF82C8C-5D88-B18D-0C73-FC5BF5B703C6}"/>
              </a:ext>
            </a:extLst>
          </p:cNvPr>
          <p:cNvCxnSpPr>
            <a:cxnSpLocks/>
          </p:cNvCxnSpPr>
          <p:nvPr/>
        </p:nvCxnSpPr>
        <p:spPr>
          <a:xfrm>
            <a:off x="1401934" y="8162559"/>
            <a:ext cx="1706393"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EDCFDB4-52FA-F66A-FF0E-CBD8C852E547}"/>
              </a:ext>
            </a:extLst>
          </p:cNvPr>
          <p:cNvCxnSpPr>
            <a:cxnSpLocks/>
          </p:cNvCxnSpPr>
          <p:nvPr/>
        </p:nvCxnSpPr>
        <p:spPr>
          <a:xfrm>
            <a:off x="1293984" y="7943484"/>
            <a:ext cx="1890543"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57A3E64-93F1-A395-E268-25B6BD83922A}"/>
              </a:ext>
            </a:extLst>
          </p:cNvPr>
          <p:cNvSpPr txBox="1"/>
          <p:nvPr/>
        </p:nvSpPr>
        <p:spPr>
          <a:xfrm>
            <a:off x="959730" y="9575099"/>
            <a:ext cx="2590800"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ysClr val="windowText" lastClr="000000"/>
                </a:solidFill>
                <a:effectLst/>
                <a:uLnTx/>
                <a:uFillTx/>
                <a:latin typeface="Trebuchet MS" panose="020B0603020202020204" pitchFamily="34" charset="0"/>
              </a:rPr>
              <a:t>Fathom</a:t>
            </a:r>
          </a:p>
        </p:txBody>
      </p:sp>
      <p:cxnSp>
        <p:nvCxnSpPr>
          <p:cNvPr id="26" name="Straight Arrow Connector 25">
            <a:extLst>
              <a:ext uri="{FF2B5EF4-FFF2-40B4-BE49-F238E27FC236}">
                <a16:creationId xmlns:a16="http://schemas.microsoft.com/office/drawing/2014/main" id="{398C9B12-5FA0-C485-B380-CE9B3AF95289}"/>
              </a:ext>
            </a:extLst>
          </p:cNvPr>
          <p:cNvCxnSpPr>
            <a:cxnSpLocks/>
          </p:cNvCxnSpPr>
          <p:nvPr/>
        </p:nvCxnSpPr>
        <p:spPr>
          <a:xfrm>
            <a:off x="2813052" y="7943484"/>
            <a:ext cx="0" cy="214029"/>
          </a:xfrm>
          <a:prstGeom prst="straightConnector1">
            <a:avLst/>
          </a:prstGeom>
          <a:ln>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B59F4735-E2F3-7D91-5996-7BA21EC6B148}"/>
              </a:ext>
            </a:extLst>
          </p:cNvPr>
          <p:cNvSpPr txBox="1"/>
          <p:nvPr/>
        </p:nvSpPr>
        <p:spPr>
          <a:xfrm>
            <a:off x="5253795" y="7388993"/>
            <a:ext cx="1994778"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0000"/>
                </a:solidFill>
                <a:effectLst/>
                <a:uLnTx/>
                <a:uFillTx/>
                <a:latin typeface="Trebuchet MS" panose="020B0603020202020204" pitchFamily="34" charset="0"/>
              </a:rPr>
              <a:t>Future</a:t>
            </a:r>
          </a:p>
        </p:txBody>
      </p:sp>
      <p:sp>
        <p:nvSpPr>
          <p:cNvPr id="29" name="TextBox 28">
            <a:extLst>
              <a:ext uri="{FF2B5EF4-FFF2-40B4-BE49-F238E27FC236}">
                <a16:creationId xmlns:a16="http://schemas.microsoft.com/office/drawing/2014/main" id="{FB0F69EC-EBE5-5F36-B800-635F85C4C577}"/>
              </a:ext>
            </a:extLst>
          </p:cNvPr>
          <p:cNvSpPr txBox="1"/>
          <p:nvPr/>
        </p:nvSpPr>
        <p:spPr>
          <a:xfrm>
            <a:off x="5253795" y="7907522"/>
            <a:ext cx="1994778"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C000"/>
                </a:solidFill>
                <a:effectLst/>
                <a:uLnTx/>
                <a:uFillTx/>
                <a:latin typeface="Trebuchet MS" panose="020B0603020202020204" pitchFamily="34" charset="0"/>
              </a:rPr>
              <a:t>Existing</a:t>
            </a:r>
          </a:p>
        </p:txBody>
      </p:sp>
      <p:grpSp>
        <p:nvGrpSpPr>
          <p:cNvPr id="30" name="Group 29">
            <a:extLst>
              <a:ext uri="{FF2B5EF4-FFF2-40B4-BE49-F238E27FC236}">
                <a16:creationId xmlns:a16="http://schemas.microsoft.com/office/drawing/2014/main" id="{E0442C0D-F3A5-EE5E-739E-02FF91FDB916}"/>
              </a:ext>
            </a:extLst>
          </p:cNvPr>
          <p:cNvGrpSpPr/>
          <p:nvPr/>
        </p:nvGrpSpPr>
        <p:grpSpPr>
          <a:xfrm>
            <a:off x="4394225" y="7322641"/>
            <a:ext cx="3622430" cy="2057400"/>
            <a:chOff x="536012" y="8131533"/>
            <a:chExt cx="3622430" cy="2057400"/>
          </a:xfrm>
        </p:grpSpPr>
        <p:sp>
          <p:nvSpPr>
            <p:cNvPr id="31" name="Freeform: Shape 30">
              <a:extLst>
                <a:ext uri="{FF2B5EF4-FFF2-40B4-BE49-F238E27FC236}">
                  <a16:creationId xmlns:a16="http://schemas.microsoft.com/office/drawing/2014/main" id="{7388928F-3371-F9D1-5CD5-5168CA596F66}"/>
                </a:ext>
              </a:extLst>
            </p:cNvPr>
            <p:cNvSpPr/>
            <p:nvPr/>
          </p:nvSpPr>
          <p:spPr>
            <a:xfrm>
              <a:off x="536012" y="8131533"/>
              <a:ext cx="1811215" cy="2057400"/>
            </a:xfrm>
            <a:custGeom>
              <a:avLst/>
              <a:gdLst>
                <a:gd name="connsiteX0" fmla="*/ 0 w 3059723"/>
                <a:gd name="connsiteY0" fmla="*/ 35169 h 2092569"/>
                <a:gd name="connsiteX1" fmla="*/ 826477 w 3059723"/>
                <a:gd name="connsiteY1" fmla="*/ 527538 h 2092569"/>
                <a:gd name="connsiteX2" fmla="*/ 1371600 w 3059723"/>
                <a:gd name="connsiteY2" fmla="*/ 2092569 h 2092569"/>
                <a:gd name="connsiteX3" fmla="*/ 2039815 w 3059723"/>
                <a:gd name="connsiteY3" fmla="*/ 2092569 h 2092569"/>
                <a:gd name="connsiteX4" fmla="*/ 2461846 w 3059723"/>
                <a:gd name="connsiteY4" fmla="*/ 509954 h 2092569"/>
                <a:gd name="connsiteX5" fmla="*/ 3059723 w 3059723"/>
                <a:gd name="connsiteY5" fmla="*/ 0 h 2092569"/>
                <a:gd name="connsiteX0" fmla="*/ 0 w 2461846"/>
                <a:gd name="connsiteY0" fmla="*/ 0 h 2057400"/>
                <a:gd name="connsiteX1" fmla="*/ 826477 w 2461846"/>
                <a:gd name="connsiteY1" fmla="*/ 492369 h 2057400"/>
                <a:gd name="connsiteX2" fmla="*/ 1371600 w 2461846"/>
                <a:gd name="connsiteY2" fmla="*/ 2057400 h 2057400"/>
                <a:gd name="connsiteX3" fmla="*/ 2039815 w 2461846"/>
                <a:gd name="connsiteY3" fmla="*/ 2057400 h 2057400"/>
                <a:gd name="connsiteX4" fmla="*/ 2461846 w 2461846"/>
                <a:gd name="connsiteY4" fmla="*/ 474785 h 2057400"/>
                <a:gd name="connsiteX0" fmla="*/ 0 w 2039815"/>
                <a:gd name="connsiteY0" fmla="*/ 0 h 2057400"/>
                <a:gd name="connsiteX1" fmla="*/ 826477 w 2039815"/>
                <a:gd name="connsiteY1" fmla="*/ 492369 h 2057400"/>
                <a:gd name="connsiteX2" fmla="*/ 1371600 w 2039815"/>
                <a:gd name="connsiteY2" fmla="*/ 2057400 h 2057400"/>
                <a:gd name="connsiteX3" fmla="*/ 2039815 w 2039815"/>
                <a:gd name="connsiteY3" fmla="*/ 2057400 h 2057400"/>
                <a:gd name="connsiteX0" fmla="*/ 0 w 1811215"/>
                <a:gd name="connsiteY0" fmla="*/ 0 h 2057400"/>
                <a:gd name="connsiteX1" fmla="*/ 826477 w 1811215"/>
                <a:gd name="connsiteY1" fmla="*/ 492369 h 2057400"/>
                <a:gd name="connsiteX2" fmla="*/ 1371600 w 1811215"/>
                <a:gd name="connsiteY2" fmla="*/ 2057400 h 2057400"/>
                <a:gd name="connsiteX3" fmla="*/ 1811215 w 1811215"/>
                <a:gd name="connsiteY3" fmla="*/ 2057400 h 2057400"/>
              </a:gdLst>
              <a:ahLst/>
              <a:cxnLst>
                <a:cxn ang="0">
                  <a:pos x="connsiteX0" y="connsiteY0"/>
                </a:cxn>
                <a:cxn ang="0">
                  <a:pos x="connsiteX1" y="connsiteY1"/>
                </a:cxn>
                <a:cxn ang="0">
                  <a:pos x="connsiteX2" y="connsiteY2"/>
                </a:cxn>
                <a:cxn ang="0">
                  <a:pos x="connsiteX3" y="connsiteY3"/>
                </a:cxn>
              </a:cxnLst>
              <a:rect l="l" t="t" r="r" b="b"/>
              <a:pathLst>
                <a:path w="1811215" h="2057400">
                  <a:moveTo>
                    <a:pt x="0" y="0"/>
                  </a:moveTo>
                  <a:lnTo>
                    <a:pt x="826477" y="492369"/>
                  </a:lnTo>
                  <a:lnTo>
                    <a:pt x="1371600" y="2057400"/>
                  </a:lnTo>
                  <a:lnTo>
                    <a:pt x="1811215" y="2057400"/>
                  </a:lnTo>
                </a:path>
              </a:pathLst>
            </a:cu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badi"/>
                <a:ea typeface="+mn-ea"/>
                <a:cs typeface="+mn-cs"/>
              </a:endParaRPr>
            </a:p>
          </p:txBody>
        </p:sp>
        <p:sp>
          <p:nvSpPr>
            <p:cNvPr id="32" name="Freeform: Shape 31">
              <a:extLst>
                <a:ext uri="{FF2B5EF4-FFF2-40B4-BE49-F238E27FC236}">
                  <a16:creationId xmlns:a16="http://schemas.microsoft.com/office/drawing/2014/main" id="{CD618A59-8704-B6EB-A874-51B36944F940}"/>
                </a:ext>
              </a:extLst>
            </p:cNvPr>
            <p:cNvSpPr/>
            <p:nvPr/>
          </p:nvSpPr>
          <p:spPr>
            <a:xfrm flipH="1">
              <a:off x="2347227" y="8131533"/>
              <a:ext cx="1811215" cy="2057400"/>
            </a:xfrm>
            <a:custGeom>
              <a:avLst/>
              <a:gdLst>
                <a:gd name="connsiteX0" fmla="*/ 0 w 3059723"/>
                <a:gd name="connsiteY0" fmla="*/ 35169 h 2092569"/>
                <a:gd name="connsiteX1" fmla="*/ 826477 w 3059723"/>
                <a:gd name="connsiteY1" fmla="*/ 527538 h 2092569"/>
                <a:gd name="connsiteX2" fmla="*/ 1371600 w 3059723"/>
                <a:gd name="connsiteY2" fmla="*/ 2092569 h 2092569"/>
                <a:gd name="connsiteX3" fmla="*/ 2039815 w 3059723"/>
                <a:gd name="connsiteY3" fmla="*/ 2092569 h 2092569"/>
                <a:gd name="connsiteX4" fmla="*/ 2461846 w 3059723"/>
                <a:gd name="connsiteY4" fmla="*/ 509954 h 2092569"/>
                <a:gd name="connsiteX5" fmla="*/ 3059723 w 3059723"/>
                <a:gd name="connsiteY5" fmla="*/ 0 h 2092569"/>
                <a:gd name="connsiteX0" fmla="*/ 0 w 2461846"/>
                <a:gd name="connsiteY0" fmla="*/ 0 h 2057400"/>
                <a:gd name="connsiteX1" fmla="*/ 826477 w 2461846"/>
                <a:gd name="connsiteY1" fmla="*/ 492369 h 2057400"/>
                <a:gd name="connsiteX2" fmla="*/ 1371600 w 2461846"/>
                <a:gd name="connsiteY2" fmla="*/ 2057400 h 2057400"/>
                <a:gd name="connsiteX3" fmla="*/ 2039815 w 2461846"/>
                <a:gd name="connsiteY3" fmla="*/ 2057400 h 2057400"/>
                <a:gd name="connsiteX4" fmla="*/ 2461846 w 2461846"/>
                <a:gd name="connsiteY4" fmla="*/ 474785 h 2057400"/>
                <a:gd name="connsiteX0" fmla="*/ 0 w 2039815"/>
                <a:gd name="connsiteY0" fmla="*/ 0 h 2057400"/>
                <a:gd name="connsiteX1" fmla="*/ 826477 w 2039815"/>
                <a:gd name="connsiteY1" fmla="*/ 492369 h 2057400"/>
                <a:gd name="connsiteX2" fmla="*/ 1371600 w 2039815"/>
                <a:gd name="connsiteY2" fmla="*/ 2057400 h 2057400"/>
                <a:gd name="connsiteX3" fmla="*/ 2039815 w 2039815"/>
                <a:gd name="connsiteY3" fmla="*/ 2057400 h 2057400"/>
                <a:gd name="connsiteX0" fmla="*/ 0 w 1811215"/>
                <a:gd name="connsiteY0" fmla="*/ 0 h 2057400"/>
                <a:gd name="connsiteX1" fmla="*/ 826477 w 1811215"/>
                <a:gd name="connsiteY1" fmla="*/ 492369 h 2057400"/>
                <a:gd name="connsiteX2" fmla="*/ 1371600 w 1811215"/>
                <a:gd name="connsiteY2" fmla="*/ 2057400 h 2057400"/>
                <a:gd name="connsiteX3" fmla="*/ 1811215 w 1811215"/>
                <a:gd name="connsiteY3" fmla="*/ 2057400 h 2057400"/>
              </a:gdLst>
              <a:ahLst/>
              <a:cxnLst>
                <a:cxn ang="0">
                  <a:pos x="connsiteX0" y="connsiteY0"/>
                </a:cxn>
                <a:cxn ang="0">
                  <a:pos x="connsiteX1" y="connsiteY1"/>
                </a:cxn>
                <a:cxn ang="0">
                  <a:pos x="connsiteX2" y="connsiteY2"/>
                </a:cxn>
                <a:cxn ang="0">
                  <a:pos x="connsiteX3" y="connsiteY3"/>
                </a:cxn>
              </a:cxnLst>
              <a:rect l="l" t="t" r="r" b="b"/>
              <a:pathLst>
                <a:path w="1811215" h="2057400">
                  <a:moveTo>
                    <a:pt x="0" y="0"/>
                  </a:moveTo>
                  <a:lnTo>
                    <a:pt x="826477" y="492369"/>
                  </a:lnTo>
                  <a:lnTo>
                    <a:pt x="1371600" y="2057400"/>
                  </a:lnTo>
                  <a:lnTo>
                    <a:pt x="1811215" y="2057400"/>
                  </a:lnTo>
                </a:path>
              </a:pathLst>
            </a:cu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badi"/>
                <a:ea typeface="+mn-ea"/>
                <a:cs typeface="+mn-cs"/>
              </a:endParaRPr>
            </a:p>
          </p:txBody>
        </p:sp>
      </p:grpSp>
      <p:cxnSp>
        <p:nvCxnSpPr>
          <p:cNvPr id="33" name="Straight Connector 32">
            <a:extLst>
              <a:ext uri="{FF2B5EF4-FFF2-40B4-BE49-F238E27FC236}">
                <a16:creationId xmlns:a16="http://schemas.microsoft.com/office/drawing/2014/main" id="{FB14DE01-F33D-BC71-DCA9-30A7645A0BF3}"/>
              </a:ext>
            </a:extLst>
          </p:cNvPr>
          <p:cNvCxnSpPr>
            <a:cxnSpLocks/>
          </p:cNvCxnSpPr>
          <p:nvPr/>
        </p:nvCxnSpPr>
        <p:spPr>
          <a:xfrm>
            <a:off x="5035990" y="7712979"/>
            <a:ext cx="233001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96A7E91-B7B3-E3E8-AB7C-73FE541CF108}"/>
              </a:ext>
            </a:extLst>
          </p:cNvPr>
          <p:cNvCxnSpPr>
            <a:cxnSpLocks/>
          </p:cNvCxnSpPr>
          <p:nvPr/>
        </p:nvCxnSpPr>
        <p:spPr>
          <a:xfrm>
            <a:off x="5253795" y="7943484"/>
            <a:ext cx="1890543"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643FE80C-F08D-B66A-F7A0-F8BB83EEF8F7}"/>
              </a:ext>
            </a:extLst>
          </p:cNvPr>
          <p:cNvSpPr txBox="1"/>
          <p:nvPr/>
        </p:nvSpPr>
        <p:spPr>
          <a:xfrm>
            <a:off x="4919541" y="9575099"/>
            <a:ext cx="2590800"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ysClr val="windowText" lastClr="000000"/>
                </a:solidFill>
                <a:effectLst/>
                <a:uLnTx/>
                <a:uFillTx/>
                <a:latin typeface="Trebuchet MS" panose="020B0603020202020204" pitchFamily="34" charset="0"/>
              </a:rPr>
              <a:t>1D BLE</a:t>
            </a:r>
          </a:p>
        </p:txBody>
      </p:sp>
      <p:cxnSp>
        <p:nvCxnSpPr>
          <p:cNvPr id="36" name="Straight Arrow Connector 35">
            <a:extLst>
              <a:ext uri="{FF2B5EF4-FFF2-40B4-BE49-F238E27FC236}">
                <a16:creationId xmlns:a16="http://schemas.microsoft.com/office/drawing/2014/main" id="{E5E2AB89-001A-0DBA-A204-E0AB3B651CB4}"/>
              </a:ext>
            </a:extLst>
          </p:cNvPr>
          <p:cNvCxnSpPr>
            <a:cxnSpLocks/>
          </p:cNvCxnSpPr>
          <p:nvPr/>
        </p:nvCxnSpPr>
        <p:spPr>
          <a:xfrm>
            <a:off x="6742383" y="7720599"/>
            <a:ext cx="0" cy="214029"/>
          </a:xfrm>
          <a:prstGeom prst="straightConnector1">
            <a:avLst/>
          </a:prstGeom>
          <a:ln>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4748FE1A-9C97-28BD-0861-FC3E91BBE499}"/>
              </a:ext>
            </a:extLst>
          </p:cNvPr>
          <p:cNvGrpSpPr/>
          <p:nvPr/>
        </p:nvGrpSpPr>
        <p:grpSpPr>
          <a:xfrm>
            <a:off x="3939205" y="8157513"/>
            <a:ext cx="529961" cy="619955"/>
            <a:chOff x="2758164" y="774032"/>
            <a:chExt cx="529961" cy="619955"/>
          </a:xfrm>
        </p:grpSpPr>
        <p:sp>
          <p:nvSpPr>
            <p:cNvPr id="39" name="Arrow: Right 38">
              <a:extLst>
                <a:ext uri="{FF2B5EF4-FFF2-40B4-BE49-F238E27FC236}">
                  <a16:creationId xmlns:a16="http://schemas.microsoft.com/office/drawing/2014/main" id="{5E91BF0C-74A3-43D6-ED29-BA6764F16525}"/>
                </a:ext>
              </a:extLst>
            </p:cNvPr>
            <p:cNvSpPr/>
            <p:nvPr/>
          </p:nvSpPr>
          <p:spPr>
            <a:xfrm>
              <a:off x="2758164" y="774032"/>
              <a:ext cx="529961" cy="619955"/>
            </a:xfrm>
            <a:prstGeom prst="rightArrow">
              <a:avLst>
                <a:gd name="adj1" fmla="val 60000"/>
                <a:gd name="adj2" fmla="val 50000"/>
              </a:avLst>
            </a:pr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badi"/>
                <a:ea typeface="+mn-ea"/>
                <a:cs typeface="+mn-cs"/>
              </a:endParaRPr>
            </a:p>
          </p:txBody>
        </p:sp>
        <p:sp>
          <p:nvSpPr>
            <p:cNvPr id="40" name="Arrow: Right 4">
              <a:extLst>
                <a:ext uri="{FF2B5EF4-FFF2-40B4-BE49-F238E27FC236}">
                  <a16:creationId xmlns:a16="http://schemas.microsoft.com/office/drawing/2014/main" id="{F5AE2EB3-6CC5-722D-7709-6DF16E42EABA}"/>
                </a:ext>
              </a:extLst>
            </p:cNvPr>
            <p:cNvSpPr txBox="1"/>
            <p:nvPr/>
          </p:nvSpPr>
          <p:spPr>
            <a:xfrm>
              <a:off x="2758164" y="898023"/>
              <a:ext cx="370973" cy="3719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844550" eaLnBrk="1" fontAlgn="auto" latinLnBrk="0" hangingPunct="1">
                <a:lnSpc>
                  <a:spcPct val="90000"/>
                </a:lnSpc>
                <a:spcBef>
                  <a:spcPct val="0"/>
                </a:spcBef>
                <a:spcAft>
                  <a:spcPct val="3500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Trebuchet MS" panose="020B0603020202020204" pitchFamily="34" charset="0"/>
                <a:ea typeface="+mn-ea"/>
                <a:cs typeface="+mn-cs"/>
              </a:endParaRPr>
            </a:p>
          </p:txBody>
        </p:sp>
      </p:grpSp>
      <p:pic>
        <p:nvPicPr>
          <p:cNvPr id="5" name="Picture 4">
            <a:extLst>
              <a:ext uri="{FF2B5EF4-FFF2-40B4-BE49-F238E27FC236}">
                <a16:creationId xmlns:a16="http://schemas.microsoft.com/office/drawing/2014/main" id="{831B714B-EB25-F2C8-21F6-F66224B213EF}"/>
              </a:ext>
            </a:extLst>
          </p:cNvPr>
          <p:cNvPicPr>
            <a:picLocks noChangeAspect="1"/>
          </p:cNvPicPr>
          <p:nvPr/>
        </p:nvPicPr>
        <p:blipFill>
          <a:blip r:embed="rId8"/>
          <a:srcRect/>
          <a:stretch/>
        </p:blipFill>
        <p:spPr>
          <a:xfrm>
            <a:off x="11357811" y="1"/>
            <a:ext cx="8746289" cy="11307964"/>
          </a:xfrm>
          <a:prstGeom prst="rect">
            <a:avLst/>
          </a:prstGeom>
        </p:spPr>
      </p:pic>
    </p:spTree>
    <p:extLst>
      <p:ext uri="{BB962C8B-B14F-4D97-AF65-F5344CB8AC3E}">
        <p14:creationId xmlns:p14="http://schemas.microsoft.com/office/powerpoint/2010/main" val="10977581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42C99-96A5-B97D-82FB-6E81DC00EC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C8FCCB-C512-5FDA-9659-84208AF22974}"/>
              </a:ext>
            </a:extLst>
          </p:cNvPr>
          <p:cNvSpPr>
            <a:spLocks noGrp="1"/>
          </p:cNvSpPr>
          <p:nvPr>
            <p:ph type="title"/>
          </p:nvPr>
        </p:nvSpPr>
        <p:spPr/>
        <p:txBody>
          <a:bodyPr lIns="457200">
            <a:normAutofit/>
          </a:bodyPr>
          <a:lstStyle/>
          <a:p>
            <a:r>
              <a:rPr lang="en-US"/>
              <a:t>Task 2B – Approach</a:t>
            </a:r>
          </a:p>
        </p:txBody>
      </p:sp>
      <p:sp>
        <p:nvSpPr>
          <p:cNvPr id="4" name="Content Placeholder 2">
            <a:extLst>
              <a:ext uri="{FF2B5EF4-FFF2-40B4-BE49-F238E27FC236}">
                <a16:creationId xmlns:a16="http://schemas.microsoft.com/office/drawing/2014/main" id="{3B49CA11-5BAF-5539-3F5F-B8A7F9985396}"/>
              </a:ext>
            </a:extLst>
          </p:cNvPr>
          <p:cNvSpPr txBox="1">
            <a:spLocks/>
          </p:cNvSpPr>
          <p:nvPr/>
        </p:nvSpPr>
        <p:spPr>
          <a:xfrm>
            <a:off x="536013" y="2313590"/>
            <a:ext cx="10826253" cy="9003091"/>
          </a:xfrm>
          <a:prstGeom prst="rect">
            <a:avLst/>
          </a:prstGeom>
        </p:spPr>
        <p:txBody>
          <a:bodyPr vert="horz" lIns="150781" tIns="75390" rIns="150781" bIns="7539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09262C"/>
                </a:solidFill>
                <a:latin typeface="Trebuchet MS" panose="020B0603020202020204" pitchFamily="34" charset="0"/>
                <a:ea typeface="+mn-ea"/>
                <a:cs typeface="+mn-cs"/>
              </a:defRPr>
            </a:lvl1pPr>
            <a:lvl2pPr marL="460375" indent="-233363" algn="l" defTabSz="914400" rtl="0" eaLnBrk="1" latinLnBrk="0" hangingPunct="1">
              <a:lnSpc>
                <a:spcPct val="90000"/>
              </a:lnSpc>
              <a:spcBef>
                <a:spcPts val="500"/>
              </a:spcBef>
              <a:buFont typeface="Arial" panose="020B0604020202020204" pitchFamily="34" charset="0"/>
              <a:buChar char="•"/>
              <a:defRPr sz="2400" kern="1200">
                <a:solidFill>
                  <a:srgbClr val="3A9C8C"/>
                </a:solidFill>
                <a:latin typeface="Trebuchet MS" panose="020B0603020202020204" pitchFamily="34" charset="0"/>
                <a:ea typeface="+mn-ea"/>
                <a:cs typeface="+mn-cs"/>
              </a:defRPr>
            </a:lvl2pPr>
            <a:lvl3pPr marL="914400" indent="-227013" algn="l" defTabSz="914400" rtl="0" eaLnBrk="1" latinLnBrk="0" hangingPunct="1">
              <a:lnSpc>
                <a:spcPct val="90000"/>
              </a:lnSpc>
              <a:spcBef>
                <a:spcPts val="500"/>
              </a:spcBef>
              <a:buFont typeface="Arial" panose="020B0604020202020204" pitchFamily="34" charset="0"/>
              <a:buChar char="•"/>
              <a:defRPr sz="2000" kern="1200">
                <a:solidFill>
                  <a:srgbClr val="568A81"/>
                </a:solidFill>
                <a:latin typeface="Trebuchet MS" panose="020B0603020202020204" pitchFamily="34" charset="0"/>
                <a:ea typeface="+mn-ea"/>
                <a:cs typeface="+mn-cs"/>
              </a:defRPr>
            </a:lvl3pPr>
            <a:lvl4pPr marL="1374775" indent="-233363" algn="l" defTabSz="914400" rtl="0" eaLnBrk="1" latinLnBrk="0" hangingPunct="1">
              <a:lnSpc>
                <a:spcPct val="90000"/>
              </a:lnSpc>
              <a:spcBef>
                <a:spcPts val="500"/>
              </a:spcBef>
              <a:buFont typeface="Arial" panose="020B0604020202020204" pitchFamily="34" charset="0"/>
              <a:buChar char="•"/>
              <a:defRPr sz="1800" kern="1200">
                <a:solidFill>
                  <a:srgbClr val="2E4E56"/>
                </a:solidFill>
                <a:latin typeface="Trebuchet MS" panose="020B0603020202020204" pitchFamily="34" charset="0"/>
                <a:ea typeface="+mn-ea"/>
                <a:cs typeface="+mn-cs"/>
              </a:defRPr>
            </a:lvl4pPr>
            <a:lvl5pPr marL="1828800" indent="-227013" algn="l" defTabSz="914400" rtl="0" eaLnBrk="1" latinLnBrk="0" hangingPunct="1">
              <a:lnSpc>
                <a:spcPct val="90000"/>
              </a:lnSpc>
              <a:spcBef>
                <a:spcPts val="500"/>
              </a:spcBef>
              <a:buFont typeface="Arial" panose="020B0604020202020204" pitchFamily="34" charset="0"/>
              <a:buChar char="•"/>
              <a:tabLst>
                <a:tab pos="1828800" algn="l"/>
              </a:tabLst>
              <a:defRPr sz="1800" kern="1200">
                <a:solidFill>
                  <a:srgbClr val="3A95AA"/>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marR="0" lvl="0" indent="-742950" algn="l" defTabSz="1507846" rtl="0" eaLnBrk="1" fontAlgn="auto" latinLnBrk="0" hangingPunct="1">
              <a:lnSpc>
                <a:spcPct val="90000"/>
              </a:lnSpc>
              <a:spcBef>
                <a:spcPts val="1649"/>
              </a:spcBef>
              <a:spcAft>
                <a:spcPts val="0"/>
              </a:spcAft>
              <a:buClrTx/>
              <a:buSzTx/>
              <a:buFont typeface="+mj-lt"/>
              <a:buAutoNum type="arabicPeriod"/>
              <a:tabLst/>
              <a:defRPr/>
            </a:pPr>
            <a:r>
              <a:rPr kumimoji="0" lang="en-US" sz="3600" b="0" i="0" u="none" strike="noStrike" kern="1200" cap="none" spc="0" normalizeH="0" baseline="0" noProof="0" dirty="0">
                <a:ln>
                  <a:noFill/>
                </a:ln>
                <a:solidFill>
                  <a:srgbClr val="09262C"/>
                </a:solidFill>
                <a:effectLst/>
                <a:uLnTx/>
                <a:uFillTx/>
                <a:latin typeface="Trebuchet MS" panose="020B0603020202020204" pitchFamily="34" charset="0"/>
                <a:ea typeface="+mn-ea"/>
                <a:cs typeface="+mn-cs"/>
              </a:rPr>
              <a:t>Northern Zone </a:t>
            </a:r>
            <a:r>
              <a:rPr kumimoji="0" lang="en-US" sz="3200" b="0" i="0" u="none" strike="noStrike" kern="1200" cap="none" spc="0" normalizeH="0" baseline="0" noProof="0" dirty="0">
                <a:ln>
                  <a:noFill/>
                </a:ln>
                <a:solidFill>
                  <a:srgbClr val="09262C"/>
                </a:solidFill>
                <a:effectLst/>
                <a:uLnTx/>
                <a:uFillTx/>
                <a:latin typeface="Trebuchet MS" panose="020B0603020202020204" pitchFamily="34" charset="0"/>
                <a:ea typeface="+mn-ea"/>
                <a:cs typeface="+mn-cs"/>
              </a:rPr>
              <a:t>(north of Harris County)</a:t>
            </a:r>
            <a:r>
              <a:rPr kumimoji="0" lang="en-US" sz="3600" b="0" i="0" u="none" strike="noStrike" kern="1200" cap="none" spc="0" normalizeH="0" baseline="0" noProof="0" dirty="0">
                <a:ln>
                  <a:noFill/>
                </a:ln>
                <a:solidFill>
                  <a:srgbClr val="09262C"/>
                </a:solidFill>
                <a:effectLst/>
                <a:uLnTx/>
                <a:uFillTx/>
                <a:latin typeface="Trebuchet MS" panose="020B0603020202020204" pitchFamily="34" charset="0"/>
                <a:ea typeface="+mn-ea"/>
                <a:cs typeface="+mn-cs"/>
              </a:rPr>
              <a:t>:</a:t>
            </a:r>
          </a:p>
          <a:p>
            <a:pPr marL="1203325" marR="0" lvl="1" indent="-742950" algn="l" defTabSz="1507846" rtl="0" eaLnBrk="1" fontAlgn="auto" latinLnBrk="0" hangingPunct="1">
              <a:lnSpc>
                <a:spcPct val="90000"/>
              </a:lnSpc>
              <a:spcBef>
                <a:spcPts val="1649"/>
              </a:spcBef>
              <a:spcAft>
                <a:spcPts val="0"/>
              </a:spcAft>
              <a:buClrTx/>
              <a:buSzTx/>
              <a:buFont typeface="+mj-lt"/>
              <a:buAutoNum type="alphaLcPeriod"/>
              <a:tabLst/>
              <a:defRPr/>
            </a:pPr>
            <a:r>
              <a:rPr kumimoji="0" lang="en-US" sz="2800" b="0" i="0" u="none" strike="noStrike" kern="1200" cap="none" spc="0" normalizeH="0" baseline="0" noProof="0" dirty="0">
                <a:ln>
                  <a:noFill/>
                </a:ln>
                <a:solidFill>
                  <a:srgbClr val="3F3F3F">
                    <a:lumMod val="20000"/>
                    <a:lumOff val="80000"/>
                  </a:srgbClr>
                </a:solidFill>
                <a:effectLst/>
                <a:uLnTx/>
                <a:uFillTx/>
                <a:latin typeface="Trebuchet MS" panose="020B0603020202020204" pitchFamily="34" charset="0"/>
                <a:ea typeface="+mn-ea"/>
                <a:cs typeface="+mn-cs"/>
              </a:rPr>
              <a:t>SJRMDP future models </a:t>
            </a:r>
            <a:r>
              <a:rPr kumimoji="0" lang="en-US" sz="2800" b="0" i="1" u="none" strike="noStrike" kern="1200" cap="none" spc="0" normalizeH="0" baseline="0" noProof="0" dirty="0">
                <a:ln>
                  <a:noFill/>
                </a:ln>
                <a:solidFill>
                  <a:srgbClr val="3F3F3F">
                    <a:lumMod val="20000"/>
                    <a:lumOff val="80000"/>
                  </a:srgbClr>
                </a:solidFill>
                <a:effectLst/>
                <a:uLnTx/>
                <a:uFillTx/>
                <a:latin typeface="Trebuchet MS" panose="020B0603020202020204" pitchFamily="34" charset="0"/>
                <a:ea typeface="+mn-ea"/>
                <a:cs typeface="+mn-cs"/>
              </a:rPr>
              <a:t>simulated with future rainfall</a:t>
            </a:r>
          </a:p>
          <a:p>
            <a:pPr marL="1203325" marR="0" lvl="1" indent="-742950" algn="l" defTabSz="1507846" rtl="0" eaLnBrk="1" fontAlgn="auto" latinLnBrk="0" hangingPunct="1">
              <a:lnSpc>
                <a:spcPct val="90000"/>
              </a:lnSpc>
              <a:spcBef>
                <a:spcPts val="1649"/>
              </a:spcBef>
              <a:spcAft>
                <a:spcPts val="0"/>
              </a:spcAft>
              <a:buClrTx/>
              <a:buSzTx/>
              <a:buFont typeface="+mj-lt"/>
              <a:buAutoNum type="alphaLcPeriod"/>
              <a:tabLst/>
              <a:defRPr/>
            </a:pPr>
            <a:r>
              <a:rPr kumimoji="0" lang="en-US" sz="2800" b="0" i="0" u="none" strike="noStrike" kern="1200" cap="none" spc="0" normalizeH="0" baseline="0" noProof="0" dirty="0">
                <a:ln>
                  <a:noFill/>
                </a:ln>
                <a:solidFill>
                  <a:srgbClr val="3F3F3F">
                    <a:lumMod val="20000"/>
                    <a:lumOff val="80000"/>
                  </a:srgbClr>
                </a:solidFill>
                <a:effectLst/>
                <a:uLnTx/>
                <a:uFillTx/>
                <a:latin typeface="Trebuchet MS" panose="020B0603020202020204" pitchFamily="34" charset="0"/>
                <a:ea typeface="+mn-ea"/>
                <a:cs typeface="+mn-cs"/>
              </a:rPr>
              <a:t>2D BLE model </a:t>
            </a:r>
            <a:r>
              <a:rPr kumimoji="0" lang="en-US" sz="2800" b="0" i="1" u="none" strike="noStrike" kern="1200" cap="none" spc="0" normalizeH="0" baseline="0" noProof="0" dirty="0">
                <a:ln>
                  <a:noFill/>
                </a:ln>
                <a:solidFill>
                  <a:srgbClr val="3F3F3F">
                    <a:lumMod val="20000"/>
                    <a:lumOff val="80000"/>
                  </a:srgbClr>
                </a:solidFill>
                <a:effectLst/>
                <a:uLnTx/>
                <a:uFillTx/>
                <a:latin typeface="Trebuchet MS" panose="020B0603020202020204" pitchFamily="34" charset="0"/>
                <a:ea typeface="+mn-ea"/>
                <a:cs typeface="+mn-cs"/>
              </a:rPr>
              <a:t>simulated with future rainfall</a:t>
            </a:r>
            <a:endParaRPr kumimoji="0" lang="en-US" sz="2800" b="0" i="0" u="none" strike="noStrike" kern="1200" cap="none" spc="0" normalizeH="0" baseline="0" noProof="0" dirty="0">
              <a:ln>
                <a:noFill/>
              </a:ln>
              <a:solidFill>
                <a:srgbClr val="3F3F3F">
                  <a:lumMod val="20000"/>
                  <a:lumOff val="80000"/>
                </a:srgbClr>
              </a:solidFill>
              <a:effectLst/>
              <a:uLnTx/>
              <a:uFillTx/>
              <a:latin typeface="Trebuchet MS" panose="020B0603020202020204" pitchFamily="34" charset="0"/>
              <a:ea typeface="+mn-ea"/>
              <a:cs typeface="+mn-cs"/>
            </a:endParaRPr>
          </a:p>
          <a:p>
            <a:pPr marL="1203325" marR="0" lvl="1" indent="-742950" algn="l" defTabSz="1507846" rtl="0" eaLnBrk="1" fontAlgn="auto" latinLnBrk="0" hangingPunct="1">
              <a:lnSpc>
                <a:spcPct val="90000"/>
              </a:lnSpc>
              <a:spcBef>
                <a:spcPts val="1649"/>
              </a:spcBef>
              <a:spcAft>
                <a:spcPts val="0"/>
              </a:spcAft>
              <a:buClrTx/>
              <a:buSzTx/>
              <a:buFont typeface="+mj-lt"/>
              <a:buAutoNum type="alphaLcPeriod"/>
              <a:tabLst/>
              <a:defRPr/>
            </a:pPr>
            <a:r>
              <a:rPr kumimoji="0" lang="en-US" sz="2800" b="0" i="0" u="none" strike="noStrike" kern="1200" cap="none" spc="0" normalizeH="0" baseline="0" noProof="0" dirty="0">
                <a:ln>
                  <a:noFill/>
                </a:ln>
                <a:solidFill>
                  <a:srgbClr val="3F3F3F">
                    <a:lumMod val="20000"/>
                    <a:lumOff val="80000"/>
                  </a:srgbClr>
                </a:solidFill>
                <a:effectLst/>
                <a:uLnTx/>
                <a:uFillTx/>
                <a:latin typeface="Trebuchet MS" panose="020B0603020202020204" pitchFamily="34" charset="0"/>
                <a:ea typeface="+mn-ea"/>
                <a:cs typeface="+mn-cs"/>
              </a:rPr>
              <a:t>1D BLE models </a:t>
            </a:r>
            <a:r>
              <a:rPr kumimoji="0" lang="en-US" sz="2800" b="0" i="1" u="none" strike="noStrike" kern="1200" cap="none" spc="0" normalizeH="0" baseline="0" noProof="0" dirty="0">
                <a:ln>
                  <a:noFill/>
                </a:ln>
                <a:solidFill>
                  <a:srgbClr val="3F3F3F">
                    <a:lumMod val="20000"/>
                    <a:lumOff val="80000"/>
                  </a:srgbClr>
                </a:solidFill>
                <a:effectLst/>
                <a:uLnTx/>
                <a:uFillTx/>
                <a:latin typeface="Trebuchet MS" panose="020B0603020202020204" pitchFamily="34" charset="0"/>
                <a:ea typeface="+mn-ea"/>
                <a:cs typeface="+mn-cs"/>
              </a:rPr>
              <a:t>+ vertical buffer</a:t>
            </a:r>
          </a:p>
          <a:p>
            <a:pPr marL="1203325" marR="0" lvl="1" indent="-742950" algn="l" defTabSz="1507846" rtl="0" eaLnBrk="1" fontAlgn="auto" latinLnBrk="0" hangingPunct="1">
              <a:lnSpc>
                <a:spcPct val="90000"/>
              </a:lnSpc>
              <a:spcBef>
                <a:spcPts val="1649"/>
              </a:spcBef>
              <a:spcAft>
                <a:spcPts val="0"/>
              </a:spcAft>
              <a:buClrTx/>
              <a:buSzTx/>
              <a:buFont typeface="+mj-lt"/>
              <a:buAutoNum type="alphaLcPeriod"/>
              <a:tabLst/>
              <a:defRPr/>
            </a:pPr>
            <a:r>
              <a:rPr kumimoji="0" lang="en-US" sz="2800" b="0" i="0" u="none" strike="noStrike" kern="1200" cap="none" spc="0" normalizeH="0" baseline="0" noProof="0" dirty="0">
                <a:ln>
                  <a:noFill/>
                </a:ln>
                <a:solidFill>
                  <a:srgbClr val="3A9C8C"/>
                </a:solidFill>
                <a:effectLst/>
                <a:uLnTx/>
                <a:uFillTx/>
                <a:latin typeface="Trebuchet MS" panose="020B0603020202020204" pitchFamily="34" charset="0"/>
                <a:ea typeface="+mn-ea"/>
                <a:cs typeface="+mn-cs"/>
              </a:rPr>
              <a:t>Future Fathom Scenario 3</a:t>
            </a:r>
          </a:p>
        </p:txBody>
      </p:sp>
      <p:pic>
        <p:nvPicPr>
          <p:cNvPr id="3" name="Picture 2">
            <a:extLst>
              <a:ext uri="{FF2B5EF4-FFF2-40B4-BE49-F238E27FC236}">
                <a16:creationId xmlns:a16="http://schemas.microsoft.com/office/drawing/2014/main" id="{3B067D7D-C817-6EC1-FB5C-151CFF4E770C}"/>
              </a:ext>
            </a:extLst>
          </p:cNvPr>
          <p:cNvPicPr>
            <a:picLocks noChangeAspect="1"/>
          </p:cNvPicPr>
          <p:nvPr/>
        </p:nvPicPr>
        <p:blipFill>
          <a:blip r:embed="rId3"/>
          <a:srcRect/>
          <a:stretch/>
        </p:blipFill>
        <p:spPr>
          <a:xfrm>
            <a:off x="11357811" y="1"/>
            <a:ext cx="8746289" cy="11307964"/>
          </a:xfrm>
          <a:prstGeom prst="rect">
            <a:avLst/>
          </a:prstGeom>
        </p:spPr>
      </p:pic>
    </p:spTree>
    <p:extLst>
      <p:ext uri="{BB962C8B-B14F-4D97-AF65-F5344CB8AC3E}">
        <p14:creationId xmlns:p14="http://schemas.microsoft.com/office/powerpoint/2010/main" val="34307180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BC66D-B4ED-A7FB-E3DC-07CD61F2B6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E83195-7DC9-DAE3-7B0A-A603EF79675F}"/>
              </a:ext>
            </a:extLst>
          </p:cNvPr>
          <p:cNvSpPr>
            <a:spLocks noGrp="1"/>
          </p:cNvSpPr>
          <p:nvPr>
            <p:ph type="title"/>
          </p:nvPr>
        </p:nvSpPr>
        <p:spPr/>
        <p:txBody>
          <a:bodyPr lIns="457200">
            <a:normAutofit/>
          </a:bodyPr>
          <a:lstStyle/>
          <a:p>
            <a:r>
              <a:rPr lang="en-US"/>
              <a:t>Task 2B – Approach</a:t>
            </a:r>
          </a:p>
        </p:txBody>
      </p:sp>
      <p:sp>
        <p:nvSpPr>
          <p:cNvPr id="4" name="Content Placeholder 2">
            <a:extLst>
              <a:ext uri="{FF2B5EF4-FFF2-40B4-BE49-F238E27FC236}">
                <a16:creationId xmlns:a16="http://schemas.microsoft.com/office/drawing/2014/main" id="{D8B51B1F-9443-FFCA-5D46-E56EA23A464F}"/>
              </a:ext>
            </a:extLst>
          </p:cNvPr>
          <p:cNvSpPr txBox="1">
            <a:spLocks/>
          </p:cNvSpPr>
          <p:nvPr/>
        </p:nvSpPr>
        <p:spPr>
          <a:xfrm>
            <a:off x="536013" y="2313590"/>
            <a:ext cx="10826253" cy="9003091"/>
          </a:xfrm>
          <a:prstGeom prst="rect">
            <a:avLst/>
          </a:prstGeom>
        </p:spPr>
        <p:txBody>
          <a:bodyPr vert="horz" lIns="150781" tIns="75390" rIns="150781" bIns="7539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09262C"/>
                </a:solidFill>
                <a:latin typeface="Trebuchet MS" panose="020B0603020202020204" pitchFamily="34" charset="0"/>
                <a:ea typeface="+mn-ea"/>
                <a:cs typeface="+mn-cs"/>
              </a:defRPr>
            </a:lvl1pPr>
            <a:lvl2pPr marL="460375" indent="-233363" algn="l" defTabSz="914400" rtl="0" eaLnBrk="1" latinLnBrk="0" hangingPunct="1">
              <a:lnSpc>
                <a:spcPct val="90000"/>
              </a:lnSpc>
              <a:spcBef>
                <a:spcPts val="500"/>
              </a:spcBef>
              <a:buFont typeface="Arial" panose="020B0604020202020204" pitchFamily="34" charset="0"/>
              <a:buChar char="•"/>
              <a:defRPr sz="2400" kern="1200">
                <a:solidFill>
                  <a:srgbClr val="3A9C8C"/>
                </a:solidFill>
                <a:latin typeface="Trebuchet MS" panose="020B0603020202020204" pitchFamily="34" charset="0"/>
                <a:ea typeface="+mn-ea"/>
                <a:cs typeface="+mn-cs"/>
              </a:defRPr>
            </a:lvl2pPr>
            <a:lvl3pPr marL="914400" indent="-227013" algn="l" defTabSz="914400" rtl="0" eaLnBrk="1" latinLnBrk="0" hangingPunct="1">
              <a:lnSpc>
                <a:spcPct val="90000"/>
              </a:lnSpc>
              <a:spcBef>
                <a:spcPts val="500"/>
              </a:spcBef>
              <a:buFont typeface="Arial" panose="020B0604020202020204" pitchFamily="34" charset="0"/>
              <a:buChar char="•"/>
              <a:defRPr sz="2000" kern="1200">
                <a:solidFill>
                  <a:srgbClr val="568A81"/>
                </a:solidFill>
                <a:latin typeface="Trebuchet MS" panose="020B0603020202020204" pitchFamily="34" charset="0"/>
                <a:ea typeface="+mn-ea"/>
                <a:cs typeface="+mn-cs"/>
              </a:defRPr>
            </a:lvl3pPr>
            <a:lvl4pPr marL="1374775" indent="-233363" algn="l" defTabSz="914400" rtl="0" eaLnBrk="1" latinLnBrk="0" hangingPunct="1">
              <a:lnSpc>
                <a:spcPct val="90000"/>
              </a:lnSpc>
              <a:spcBef>
                <a:spcPts val="500"/>
              </a:spcBef>
              <a:buFont typeface="Arial" panose="020B0604020202020204" pitchFamily="34" charset="0"/>
              <a:buChar char="•"/>
              <a:defRPr sz="1800" kern="1200">
                <a:solidFill>
                  <a:srgbClr val="2E4E56"/>
                </a:solidFill>
                <a:latin typeface="Trebuchet MS" panose="020B0603020202020204" pitchFamily="34" charset="0"/>
                <a:ea typeface="+mn-ea"/>
                <a:cs typeface="+mn-cs"/>
              </a:defRPr>
            </a:lvl4pPr>
            <a:lvl5pPr marL="1828800" indent="-227013" algn="l" defTabSz="914400" rtl="0" eaLnBrk="1" latinLnBrk="0" hangingPunct="1">
              <a:lnSpc>
                <a:spcPct val="90000"/>
              </a:lnSpc>
              <a:spcBef>
                <a:spcPts val="500"/>
              </a:spcBef>
              <a:buFont typeface="Arial" panose="020B0604020202020204" pitchFamily="34" charset="0"/>
              <a:buChar char="•"/>
              <a:tabLst>
                <a:tab pos="1828800" algn="l"/>
              </a:tabLst>
              <a:defRPr sz="1800" kern="1200">
                <a:solidFill>
                  <a:srgbClr val="3A95AA"/>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marR="0" lvl="0" indent="-742950" algn="l" defTabSz="1507846" rtl="0" eaLnBrk="1" fontAlgn="auto" latinLnBrk="0" hangingPunct="1">
              <a:lnSpc>
                <a:spcPct val="90000"/>
              </a:lnSpc>
              <a:spcBef>
                <a:spcPts val="1649"/>
              </a:spcBef>
              <a:spcAft>
                <a:spcPts val="0"/>
              </a:spcAft>
              <a:buClrTx/>
              <a:buSzTx/>
              <a:buFont typeface="+mj-lt"/>
              <a:buAutoNum type="arabicPeriod" startAt="2"/>
              <a:tabLst/>
              <a:defRPr/>
            </a:pPr>
            <a:r>
              <a:rPr kumimoji="0" lang="en-US" sz="3600" b="0" i="0" u="none" strike="noStrike" kern="1200" cap="none" spc="0" normalizeH="0" baseline="0" noProof="0" dirty="0">
                <a:ln>
                  <a:noFill/>
                </a:ln>
                <a:solidFill>
                  <a:srgbClr val="09262C"/>
                </a:solidFill>
                <a:effectLst/>
                <a:uLnTx/>
                <a:uFillTx/>
                <a:latin typeface="Trebuchet MS" panose="020B0603020202020204" pitchFamily="34" charset="0"/>
                <a:ea typeface="+mn-ea"/>
                <a:cs typeface="+mn-cs"/>
              </a:rPr>
              <a:t>Central Zone </a:t>
            </a:r>
            <a:r>
              <a:rPr kumimoji="0" lang="en-US" sz="3200" b="0" i="0" u="none" strike="noStrike" kern="1200" cap="none" spc="0" normalizeH="0" baseline="0" noProof="0" dirty="0">
                <a:ln>
                  <a:noFill/>
                </a:ln>
                <a:solidFill>
                  <a:srgbClr val="09262C"/>
                </a:solidFill>
                <a:effectLst/>
                <a:uLnTx/>
                <a:uFillTx/>
                <a:latin typeface="Trebuchet MS" panose="020B0603020202020204" pitchFamily="34" charset="0"/>
                <a:ea typeface="+mn-ea"/>
                <a:cs typeface="+mn-cs"/>
              </a:rPr>
              <a:t>(Harris County)</a:t>
            </a:r>
            <a:r>
              <a:rPr kumimoji="0" lang="en-US" sz="3600" b="0" i="0" u="none" strike="noStrike" kern="1200" cap="none" spc="0" normalizeH="0" baseline="0" noProof="0" dirty="0">
                <a:ln>
                  <a:noFill/>
                </a:ln>
                <a:solidFill>
                  <a:srgbClr val="09262C"/>
                </a:solidFill>
                <a:effectLst/>
                <a:uLnTx/>
                <a:uFillTx/>
                <a:latin typeface="Trebuchet MS" panose="020B0603020202020204" pitchFamily="34" charset="0"/>
                <a:ea typeface="+mn-ea"/>
                <a:cs typeface="+mn-cs"/>
              </a:rPr>
              <a:t>:</a:t>
            </a:r>
          </a:p>
          <a:p>
            <a:pPr marL="1203325" marR="0" lvl="1" indent="-742950" algn="l" defTabSz="1507846" rtl="0" eaLnBrk="1" fontAlgn="auto" latinLnBrk="0" hangingPunct="1">
              <a:lnSpc>
                <a:spcPct val="100000"/>
              </a:lnSpc>
              <a:spcBef>
                <a:spcPts val="1649"/>
              </a:spcBef>
              <a:spcAft>
                <a:spcPts val="0"/>
              </a:spcAft>
              <a:buClrTx/>
              <a:buSzTx/>
              <a:buFont typeface="+mj-lt"/>
              <a:buAutoNum type="alphaLcPeriod"/>
              <a:tabLst/>
              <a:defRPr/>
            </a:pPr>
            <a:r>
              <a:rPr kumimoji="0" lang="en-US" sz="2800" b="0" i="0" u="none" strike="noStrike" kern="1200" cap="none" spc="0" normalizeH="0" baseline="0" noProof="0" dirty="0" err="1">
                <a:ln>
                  <a:noFill/>
                </a:ln>
                <a:solidFill>
                  <a:srgbClr val="3A9C8C"/>
                </a:solidFill>
                <a:effectLst/>
                <a:uLnTx/>
                <a:uFillTx/>
                <a:latin typeface="Trebuchet MS" panose="020B0603020202020204" pitchFamily="34" charset="0"/>
                <a:ea typeface="+mn-ea"/>
                <a:cs typeface="+mn-cs"/>
              </a:rPr>
              <a:t>MAAPnext</a:t>
            </a:r>
            <a:r>
              <a:rPr kumimoji="0" lang="en-US" sz="2800" b="0" i="0" u="none" strike="noStrike" kern="1200" cap="none" spc="0" normalizeH="0" baseline="0" noProof="0" dirty="0">
                <a:ln>
                  <a:noFill/>
                </a:ln>
                <a:solidFill>
                  <a:srgbClr val="3A9C8C"/>
                </a:solidFill>
                <a:effectLst/>
                <a:uLnTx/>
                <a:uFillTx/>
                <a:latin typeface="Trebuchet MS" panose="020B0603020202020204" pitchFamily="34" charset="0"/>
                <a:ea typeface="+mn-ea"/>
                <a:cs typeface="+mn-cs"/>
              </a:rPr>
              <a:t> models </a:t>
            </a:r>
            <a:r>
              <a:rPr kumimoji="0" lang="en-US" sz="2800" b="0" i="1" u="none" strike="noStrike" kern="1200" cap="none" spc="0" normalizeH="0" baseline="0" noProof="0" dirty="0">
                <a:ln>
                  <a:noFill/>
                </a:ln>
                <a:solidFill>
                  <a:srgbClr val="3A9C8C"/>
                </a:solidFill>
                <a:effectLst/>
                <a:uLnTx/>
                <a:uFillTx/>
                <a:latin typeface="Trebuchet MS" panose="020B0603020202020204" pitchFamily="34" charset="0"/>
                <a:ea typeface="+mn-ea"/>
                <a:cs typeface="+mn-cs"/>
              </a:rPr>
              <a:t>simulated with future rainfall</a:t>
            </a:r>
            <a:endParaRPr kumimoji="0" lang="en-US" sz="2800" b="0" i="0" u="none" strike="noStrike" kern="1200" cap="none" spc="0" normalizeH="0" baseline="0" noProof="0" dirty="0">
              <a:ln>
                <a:noFill/>
              </a:ln>
              <a:solidFill>
                <a:srgbClr val="3A9C8C"/>
              </a:solidFill>
              <a:effectLst/>
              <a:uLnTx/>
              <a:uFillTx/>
              <a:latin typeface="Trebuchet MS" panose="020B0603020202020204" pitchFamily="34" charset="0"/>
              <a:ea typeface="+mn-ea"/>
              <a:cs typeface="+mn-cs"/>
            </a:endParaRPr>
          </a:p>
          <a:p>
            <a:pPr marL="1203325" marR="0" lvl="1" indent="-742950" algn="l" defTabSz="1507846" rtl="0" eaLnBrk="1" fontAlgn="auto" latinLnBrk="0" hangingPunct="1">
              <a:lnSpc>
                <a:spcPct val="90000"/>
              </a:lnSpc>
              <a:spcBef>
                <a:spcPts val="1649"/>
              </a:spcBef>
              <a:spcAft>
                <a:spcPts val="0"/>
              </a:spcAft>
              <a:buClrTx/>
              <a:buSzTx/>
              <a:buFont typeface="+mj-lt"/>
              <a:buAutoNum type="alphaLcPeriod"/>
              <a:tabLst/>
              <a:defRPr/>
            </a:pPr>
            <a:endParaRPr kumimoji="0" lang="en-US" sz="2800" b="0" i="1" u="none" strike="noStrike" kern="1200" cap="none" spc="0" normalizeH="0" baseline="0" noProof="0" dirty="0">
              <a:ln>
                <a:noFill/>
              </a:ln>
              <a:solidFill>
                <a:srgbClr val="3A9C8C"/>
              </a:solidFill>
              <a:effectLst/>
              <a:uLnTx/>
              <a:uFillTx/>
              <a:latin typeface="Trebuchet MS" panose="020B0603020202020204" pitchFamily="34" charset="0"/>
              <a:ea typeface="+mn-ea"/>
              <a:cs typeface="+mn-cs"/>
            </a:endParaRPr>
          </a:p>
        </p:txBody>
      </p:sp>
      <p:pic>
        <p:nvPicPr>
          <p:cNvPr id="5" name="Picture 4">
            <a:extLst>
              <a:ext uri="{FF2B5EF4-FFF2-40B4-BE49-F238E27FC236}">
                <a16:creationId xmlns:a16="http://schemas.microsoft.com/office/drawing/2014/main" id="{D694466A-E07F-FD90-5C05-977A4F8F347C}"/>
              </a:ext>
            </a:extLst>
          </p:cNvPr>
          <p:cNvPicPr>
            <a:picLocks noChangeAspect="1"/>
          </p:cNvPicPr>
          <p:nvPr/>
        </p:nvPicPr>
        <p:blipFill>
          <a:blip r:embed="rId3"/>
          <a:srcRect/>
          <a:stretch/>
        </p:blipFill>
        <p:spPr>
          <a:xfrm>
            <a:off x="11357811" y="1"/>
            <a:ext cx="8746289" cy="11307964"/>
          </a:xfrm>
          <a:prstGeom prst="rect">
            <a:avLst/>
          </a:prstGeom>
        </p:spPr>
      </p:pic>
      <p:pic>
        <p:nvPicPr>
          <p:cNvPr id="7" name="Picture 6">
            <a:extLst>
              <a:ext uri="{FF2B5EF4-FFF2-40B4-BE49-F238E27FC236}">
                <a16:creationId xmlns:a16="http://schemas.microsoft.com/office/drawing/2014/main" id="{9D3831A0-3356-EC01-17E2-4A5D3CFC3C20}"/>
              </a:ext>
            </a:extLst>
          </p:cNvPr>
          <p:cNvPicPr>
            <a:picLocks noChangeAspect="1"/>
          </p:cNvPicPr>
          <p:nvPr/>
        </p:nvPicPr>
        <p:blipFill>
          <a:blip r:embed="rId4"/>
          <a:srcRect l="23893" t="69627" r="16502"/>
          <a:stretch/>
        </p:blipFill>
        <p:spPr>
          <a:xfrm>
            <a:off x="2317914" y="9136440"/>
            <a:ext cx="7262447" cy="1530616"/>
          </a:xfrm>
          <a:prstGeom prst="rect">
            <a:avLst/>
          </a:prstGeom>
        </p:spPr>
      </p:pic>
      <p:graphicFrame>
        <p:nvGraphicFramePr>
          <p:cNvPr id="8" name="Diagram 7">
            <a:extLst>
              <a:ext uri="{FF2B5EF4-FFF2-40B4-BE49-F238E27FC236}">
                <a16:creationId xmlns:a16="http://schemas.microsoft.com/office/drawing/2014/main" id="{B6F3A59A-6CC9-984A-CCE0-2CD55D86CBBB}"/>
              </a:ext>
            </a:extLst>
          </p:cNvPr>
          <p:cNvGraphicFramePr/>
          <p:nvPr/>
        </p:nvGraphicFramePr>
        <p:xfrm>
          <a:off x="1191120" y="3780691"/>
          <a:ext cx="9516038" cy="21680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Picture 8">
            <a:extLst>
              <a:ext uri="{FF2B5EF4-FFF2-40B4-BE49-F238E27FC236}">
                <a16:creationId xmlns:a16="http://schemas.microsoft.com/office/drawing/2014/main" id="{1A857CC6-1E97-3871-35C7-BCCA88DD361A}"/>
              </a:ext>
            </a:extLst>
          </p:cNvPr>
          <p:cNvPicPr>
            <a:picLocks noChangeAspect="1"/>
          </p:cNvPicPr>
          <p:nvPr/>
        </p:nvPicPr>
        <p:blipFill>
          <a:blip r:embed="rId4"/>
          <a:srcRect l="69708" t="6732" b="31379"/>
          <a:stretch/>
        </p:blipFill>
        <p:spPr>
          <a:xfrm>
            <a:off x="4103734" y="5955664"/>
            <a:ext cx="3690806" cy="3118854"/>
          </a:xfrm>
          <a:prstGeom prst="rect">
            <a:avLst/>
          </a:prstGeom>
        </p:spPr>
      </p:pic>
      <p:sp>
        <p:nvSpPr>
          <p:cNvPr id="10" name="TextBox 9">
            <a:extLst>
              <a:ext uri="{FF2B5EF4-FFF2-40B4-BE49-F238E27FC236}">
                <a16:creationId xmlns:a16="http://schemas.microsoft.com/office/drawing/2014/main" id="{5E995FFF-8317-CC90-CDB6-744B8F721AA6}"/>
              </a:ext>
            </a:extLst>
          </p:cNvPr>
          <p:cNvSpPr txBox="1"/>
          <p:nvPr/>
        </p:nvSpPr>
        <p:spPr>
          <a:xfrm>
            <a:off x="2020358" y="10736862"/>
            <a:ext cx="86868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Source: “Year 2060 Floodplain Maps for Texas – Final Report”, TWDB, April 2025.</a:t>
            </a:r>
          </a:p>
        </p:txBody>
      </p:sp>
    </p:spTree>
    <p:extLst>
      <p:ext uri="{BB962C8B-B14F-4D97-AF65-F5344CB8AC3E}">
        <p14:creationId xmlns:p14="http://schemas.microsoft.com/office/powerpoint/2010/main" val="28665646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830A0-C0DF-6C41-23DD-A8D7D36544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FE56B4-F852-48AC-027E-D47C48850750}"/>
              </a:ext>
            </a:extLst>
          </p:cNvPr>
          <p:cNvSpPr>
            <a:spLocks noGrp="1"/>
          </p:cNvSpPr>
          <p:nvPr>
            <p:ph type="title"/>
          </p:nvPr>
        </p:nvSpPr>
        <p:spPr/>
        <p:txBody>
          <a:bodyPr lIns="457200">
            <a:normAutofit/>
          </a:bodyPr>
          <a:lstStyle/>
          <a:p>
            <a:r>
              <a:rPr lang="en-US"/>
              <a:t>Task 2B – Approach</a:t>
            </a:r>
          </a:p>
        </p:txBody>
      </p:sp>
      <p:sp>
        <p:nvSpPr>
          <p:cNvPr id="4" name="Content Placeholder 2">
            <a:extLst>
              <a:ext uri="{FF2B5EF4-FFF2-40B4-BE49-F238E27FC236}">
                <a16:creationId xmlns:a16="http://schemas.microsoft.com/office/drawing/2014/main" id="{6D926DC7-92F9-01AA-2F99-4703015E8454}"/>
              </a:ext>
            </a:extLst>
          </p:cNvPr>
          <p:cNvSpPr txBox="1">
            <a:spLocks/>
          </p:cNvSpPr>
          <p:nvPr/>
        </p:nvSpPr>
        <p:spPr>
          <a:xfrm>
            <a:off x="536013" y="2313590"/>
            <a:ext cx="10826253" cy="9003091"/>
          </a:xfrm>
          <a:prstGeom prst="rect">
            <a:avLst/>
          </a:prstGeom>
        </p:spPr>
        <p:txBody>
          <a:bodyPr vert="horz" lIns="150781" tIns="75390" rIns="150781" bIns="7539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09262C"/>
                </a:solidFill>
                <a:latin typeface="Trebuchet MS" panose="020B0603020202020204" pitchFamily="34" charset="0"/>
                <a:ea typeface="+mn-ea"/>
                <a:cs typeface="+mn-cs"/>
              </a:defRPr>
            </a:lvl1pPr>
            <a:lvl2pPr marL="460375" indent="-233363" algn="l" defTabSz="914400" rtl="0" eaLnBrk="1" latinLnBrk="0" hangingPunct="1">
              <a:lnSpc>
                <a:spcPct val="90000"/>
              </a:lnSpc>
              <a:spcBef>
                <a:spcPts val="500"/>
              </a:spcBef>
              <a:buFont typeface="Arial" panose="020B0604020202020204" pitchFamily="34" charset="0"/>
              <a:buChar char="•"/>
              <a:defRPr sz="2400" kern="1200">
                <a:solidFill>
                  <a:srgbClr val="3A9C8C"/>
                </a:solidFill>
                <a:latin typeface="Trebuchet MS" panose="020B0603020202020204" pitchFamily="34" charset="0"/>
                <a:ea typeface="+mn-ea"/>
                <a:cs typeface="+mn-cs"/>
              </a:defRPr>
            </a:lvl2pPr>
            <a:lvl3pPr marL="914400" indent="-227013" algn="l" defTabSz="914400" rtl="0" eaLnBrk="1" latinLnBrk="0" hangingPunct="1">
              <a:lnSpc>
                <a:spcPct val="90000"/>
              </a:lnSpc>
              <a:spcBef>
                <a:spcPts val="500"/>
              </a:spcBef>
              <a:buFont typeface="Arial" panose="020B0604020202020204" pitchFamily="34" charset="0"/>
              <a:buChar char="•"/>
              <a:defRPr sz="2000" kern="1200">
                <a:solidFill>
                  <a:srgbClr val="568A81"/>
                </a:solidFill>
                <a:latin typeface="Trebuchet MS" panose="020B0603020202020204" pitchFamily="34" charset="0"/>
                <a:ea typeface="+mn-ea"/>
                <a:cs typeface="+mn-cs"/>
              </a:defRPr>
            </a:lvl3pPr>
            <a:lvl4pPr marL="1374775" indent="-233363" algn="l" defTabSz="914400" rtl="0" eaLnBrk="1" latinLnBrk="0" hangingPunct="1">
              <a:lnSpc>
                <a:spcPct val="90000"/>
              </a:lnSpc>
              <a:spcBef>
                <a:spcPts val="500"/>
              </a:spcBef>
              <a:buFont typeface="Arial" panose="020B0604020202020204" pitchFamily="34" charset="0"/>
              <a:buChar char="•"/>
              <a:defRPr sz="1800" kern="1200">
                <a:solidFill>
                  <a:srgbClr val="2E4E56"/>
                </a:solidFill>
                <a:latin typeface="Trebuchet MS" panose="020B0603020202020204" pitchFamily="34" charset="0"/>
                <a:ea typeface="+mn-ea"/>
                <a:cs typeface="+mn-cs"/>
              </a:defRPr>
            </a:lvl4pPr>
            <a:lvl5pPr marL="1828800" indent="-227013" algn="l" defTabSz="914400" rtl="0" eaLnBrk="1" latinLnBrk="0" hangingPunct="1">
              <a:lnSpc>
                <a:spcPct val="90000"/>
              </a:lnSpc>
              <a:spcBef>
                <a:spcPts val="500"/>
              </a:spcBef>
              <a:buFont typeface="Arial" panose="020B0604020202020204" pitchFamily="34" charset="0"/>
              <a:buChar char="•"/>
              <a:tabLst>
                <a:tab pos="1828800" algn="l"/>
              </a:tabLst>
              <a:defRPr sz="1800" kern="1200">
                <a:solidFill>
                  <a:srgbClr val="3A95AA"/>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marR="0" lvl="0" indent="-742950" algn="l" defTabSz="1507846" rtl="0" eaLnBrk="1" fontAlgn="auto" latinLnBrk="0" hangingPunct="1">
              <a:lnSpc>
                <a:spcPct val="90000"/>
              </a:lnSpc>
              <a:spcBef>
                <a:spcPts val="1649"/>
              </a:spcBef>
              <a:spcAft>
                <a:spcPts val="0"/>
              </a:spcAft>
              <a:buClrTx/>
              <a:buSzTx/>
              <a:buFont typeface="+mj-lt"/>
              <a:buAutoNum type="arabicPeriod"/>
              <a:tabLst/>
              <a:defRPr/>
            </a:pPr>
            <a:r>
              <a:rPr kumimoji="0" lang="en-US" sz="3600" b="0" i="0" u="none" strike="noStrike" kern="1200" cap="none" spc="0" normalizeH="0" baseline="0" noProof="0">
                <a:ln>
                  <a:noFill/>
                </a:ln>
                <a:solidFill>
                  <a:srgbClr val="09262C"/>
                </a:solidFill>
                <a:effectLst/>
                <a:uLnTx/>
                <a:uFillTx/>
                <a:latin typeface="Trebuchet MS" panose="020B0603020202020204" pitchFamily="34" charset="0"/>
                <a:ea typeface="+mn-ea"/>
                <a:cs typeface="+mn-cs"/>
              </a:rPr>
              <a:t>Northern Zone </a:t>
            </a:r>
            <a:r>
              <a:rPr kumimoji="0" lang="en-US" sz="3200" b="0" i="0" u="none" strike="noStrike" kern="1200" cap="none" spc="0" normalizeH="0" baseline="0" noProof="0">
                <a:ln>
                  <a:noFill/>
                </a:ln>
                <a:solidFill>
                  <a:srgbClr val="09262C"/>
                </a:solidFill>
                <a:effectLst/>
                <a:uLnTx/>
                <a:uFillTx/>
                <a:latin typeface="Trebuchet MS" panose="020B0603020202020204" pitchFamily="34" charset="0"/>
                <a:ea typeface="+mn-ea"/>
                <a:cs typeface="+mn-cs"/>
              </a:rPr>
              <a:t>(north of Harris County)</a:t>
            </a:r>
            <a:r>
              <a:rPr kumimoji="0" lang="en-US" sz="3600" b="0" i="0" u="none" strike="noStrike" kern="1200" cap="none" spc="0" normalizeH="0" baseline="0" noProof="0">
                <a:ln>
                  <a:noFill/>
                </a:ln>
                <a:solidFill>
                  <a:srgbClr val="09262C"/>
                </a:solidFill>
                <a:effectLst/>
                <a:uLnTx/>
                <a:uFillTx/>
                <a:latin typeface="Trebuchet MS" panose="020B0603020202020204" pitchFamily="34" charset="0"/>
                <a:ea typeface="+mn-ea"/>
                <a:cs typeface="+mn-cs"/>
              </a:rPr>
              <a:t>:</a:t>
            </a:r>
          </a:p>
          <a:p>
            <a:pPr marL="1203325" marR="0" lvl="1" indent="-742950" algn="l" defTabSz="1507846" rtl="0" eaLnBrk="1" fontAlgn="auto" latinLnBrk="0" hangingPunct="1">
              <a:lnSpc>
                <a:spcPct val="90000"/>
              </a:lnSpc>
              <a:spcBef>
                <a:spcPts val="1649"/>
              </a:spcBef>
              <a:spcAft>
                <a:spcPts val="0"/>
              </a:spcAft>
              <a:buClrTx/>
              <a:buSzTx/>
              <a:buFont typeface="+mj-lt"/>
              <a:buAutoNum type="alphaLcPeriod"/>
              <a:tabLst/>
              <a:defRPr/>
            </a:pPr>
            <a:r>
              <a:rPr kumimoji="0" lang="en-US" sz="2800" b="0" i="0" u="none" strike="noStrike" kern="1200" cap="none" spc="0" normalizeH="0" baseline="0" noProof="0">
                <a:ln>
                  <a:noFill/>
                </a:ln>
                <a:solidFill>
                  <a:srgbClr val="3A9C8C"/>
                </a:solidFill>
                <a:effectLst/>
                <a:uLnTx/>
                <a:uFillTx/>
                <a:latin typeface="Trebuchet MS" panose="020B0603020202020204" pitchFamily="34" charset="0"/>
                <a:ea typeface="+mn-ea"/>
                <a:cs typeface="+mn-cs"/>
              </a:rPr>
              <a:t>SJRMDP future models </a:t>
            </a:r>
            <a:r>
              <a:rPr kumimoji="0" lang="en-US" sz="2800" b="0" i="1" u="none" strike="noStrike" kern="1200" cap="none" spc="0" normalizeH="0" baseline="0" noProof="0">
                <a:ln>
                  <a:noFill/>
                </a:ln>
                <a:solidFill>
                  <a:srgbClr val="3A9C8C"/>
                </a:solidFill>
                <a:effectLst/>
                <a:uLnTx/>
                <a:uFillTx/>
                <a:latin typeface="Trebuchet MS" panose="020B0603020202020204" pitchFamily="34" charset="0"/>
                <a:ea typeface="+mn-ea"/>
                <a:cs typeface="+mn-cs"/>
              </a:rPr>
              <a:t>simulated with future rainfall</a:t>
            </a:r>
          </a:p>
          <a:p>
            <a:pPr marL="1203325" marR="0" lvl="1" indent="-742950" algn="l" defTabSz="1507846" rtl="0" eaLnBrk="1" fontAlgn="auto" latinLnBrk="0" hangingPunct="1">
              <a:lnSpc>
                <a:spcPct val="90000"/>
              </a:lnSpc>
              <a:spcBef>
                <a:spcPts val="1649"/>
              </a:spcBef>
              <a:spcAft>
                <a:spcPts val="0"/>
              </a:spcAft>
              <a:buClrTx/>
              <a:buSzTx/>
              <a:buFont typeface="+mj-lt"/>
              <a:buAutoNum type="alphaLcPeriod"/>
              <a:tabLst/>
              <a:defRPr/>
            </a:pPr>
            <a:r>
              <a:rPr kumimoji="0" lang="en-US" sz="2800" b="0" i="0" u="none" strike="noStrike" kern="1200" cap="none" spc="0" normalizeH="0" baseline="0" noProof="0">
                <a:ln>
                  <a:noFill/>
                </a:ln>
                <a:solidFill>
                  <a:srgbClr val="3A9C8C"/>
                </a:solidFill>
                <a:effectLst/>
                <a:uLnTx/>
                <a:uFillTx/>
                <a:latin typeface="Trebuchet MS" panose="020B0603020202020204" pitchFamily="34" charset="0"/>
                <a:ea typeface="+mn-ea"/>
                <a:cs typeface="+mn-cs"/>
              </a:rPr>
              <a:t>2D BLE model </a:t>
            </a:r>
            <a:r>
              <a:rPr kumimoji="0" lang="en-US" sz="2800" b="0" i="1" u="none" strike="noStrike" kern="1200" cap="none" spc="0" normalizeH="0" baseline="0" noProof="0">
                <a:ln>
                  <a:noFill/>
                </a:ln>
                <a:solidFill>
                  <a:srgbClr val="3A9C8C"/>
                </a:solidFill>
                <a:effectLst/>
                <a:uLnTx/>
                <a:uFillTx/>
                <a:latin typeface="Trebuchet MS" panose="020B0603020202020204" pitchFamily="34" charset="0"/>
                <a:ea typeface="+mn-ea"/>
                <a:cs typeface="+mn-cs"/>
              </a:rPr>
              <a:t>simulated with future rainfall</a:t>
            </a:r>
            <a:endParaRPr kumimoji="0" lang="en-US" sz="2800" b="0" i="0" u="none" strike="noStrike" kern="1200" cap="none" spc="0" normalizeH="0" baseline="0" noProof="0">
              <a:ln>
                <a:noFill/>
              </a:ln>
              <a:solidFill>
                <a:srgbClr val="3A9C8C"/>
              </a:solidFill>
              <a:effectLst/>
              <a:uLnTx/>
              <a:uFillTx/>
              <a:latin typeface="Trebuchet MS" panose="020B0603020202020204" pitchFamily="34" charset="0"/>
              <a:ea typeface="+mn-ea"/>
              <a:cs typeface="+mn-cs"/>
            </a:endParaRPr>
          </a:p>
          <a:p>
            <a:pPr marL="1203325" marR="0" lvl="1" indent="-742950" algn="l" defTabSz="1507846" rtl="0" eaLnBrk="1" fontAlgn="auto" latinLnBrk="0" hangingPunct="1">
              <a:lnSpc>
                <a:spcPct val="90000"/>
              </a:lnSpc>
              <a:spcBef>
                <a:spcPts val="1649"/>
              </a:spcBef>
              <a:spcAft>
                <a:spcPts val="0"/>
              </a:spcAft>
              <a:buClrTx/>
              <a:buSzTx/>
              <a:buFont typeface="+mj-lt"/>
              <a:buAutoNum type="alphaLcPeriod"/>
              <a:tabLst/>
              <a:defRPr/>
            </a:pPr>
            <a:r>
              <a:rPr kumimoji="0" lang="en-US" sz="2800" b="0" i="0" u="none" strike="noStrike" kern="1200" cap="none" spc="0" normalizeH="0" baseline="0" noProof="0">
                <a:ln>
                  <a:noFill/>
                </a:ln>
                <a:solidFill>
                  <a:srgbClr val="3A9C8C"/>
                </a:solidFill>
                <a:effectLst/>
                <a:uLnTx/>
                <a:uFillTx/>
                <a:latin typeface="Trebuchet MS" panose="020B0603020202020204" pitchFamily="34" charset="0"/>
                <a:ea typeface="+mn-ea"/>
                <a:cs typeface="+mn-cs"/>
              </a:rPr>
              <a:t>1D BLE models </a:t>
            </a:r>
            <a:r>
              <a:rPr kumimoji="0" lang="en-US" sz="2800" b="0" i="1" u="none" strike="noStrike" kern="1200" cap="none" spc="0" normalizeH="0" baseline="0" noProof="0">
                <a:ln>
                  <a:noFill/>
                </a:ln>
                <a:solidFill>
                  <a:srgbClr val="3A9C8C"/>
                </a:solidFill>
                <a:effectLst/>
                <a:uLnTx/>
                <a:uFillTx/>
                <a:latin typeface="Trebuchet MS" panose="020B0603020202020204" pitchFamily="34" charset="0"/>
                <a:ea typeface="+mn-ea"/>
                <a:cs typeface="+mn-cs"/>
              </a:rPr>
              <a:t>+ vertical buffer</a:t>
            </a:r>
          </a:p>
          <a:p>
            <a:pPr marL="1203325" marR="0" lvl="1" indent="-742950" algn="l" defTabSz="1507846" rtl="0" eaLnBrk="1" fontAlgn="auto" latinLnBrk="0" hangingPunct="1">
              <a:lnSpc>
                <a:spcPct val="90000"/>
              </a:lnSpc>
              <a:spcBef>
                <a:spcPts val="1649"/>
              </a:spcBef>
              <a:spcAft>
                <a:spcPts val="0"/>
              </a:spcAft>
              <a:buClrTx/>
              <a:buSzTx/>
              <a:buFont typeface="+mj-lt"/>
              <a:buAutoNum type="alphaLcPeriod"/>
              <a:tabLst/>
              <a:defRPr/>
            </a:pPr>
            <a:r>
              <a:rPr kumimoji="0" lang="en-US" sz="2800" b="0" i="0" u="none" strike="noStrike" kern="1200" cap="none" spc="0" normalizeH="0" baseline="0" noProof="0">
                <a:ln>
                  <a:noFill/>
                </a:ln>
                <a:solidFill>
                  <a:srgbClr val="3A9C8C"/>
                </a:solidFill>
                <a:effectLst/>
                <a:uLnTx/>
                <a:uFillTx/>
                <a:latin typeface="Trebuchet MS" panose="020B0603020202020204" pitchFamily="34" charset="0"/>
                <a:ea typeface="+mn-ea"/>
                <a:cs typeface="+mn-cs"/>
              </a:rPr>
              <a:t>Future Fathom Scenario 3</a:t>
            </a:r>
          </a:p>
          <a:p>
            <a:pPr marL="742950" marR="0" lvl="0" indent="-742950" algn="l" defTabSz="1507846" rtl="0" eaLnBrk="1" fontAlgn="auto" latinLnBrk="0" hangingPunct="1">
              <a:lnSpc>
                <a:spcPct val="90000"/>
              </a:lnSpc>
              <a:spcBef>
                <a:spcPts val="1649"/>
              </a:spcBef>
              <a:spcAft>
                <a:spcPts val="0"/>
              </a:spcAft>
              <a:buClrTx/>
              <a:buSzTx/>
              <a:buFont typeface="+mj-lt"/>
              <a:buAutoNum type="arabicPeriod"/>
              <a:tabLst/>
              <a:defRPr/>
            </a:pPr>
            <a:r>
              <a:rPr kumimoji="0" lang="en-US" sz="3600" b="0" i="0" u="none" strike="noStrike" kern="1200" cap="none" spc="0" normalizeH="0" baseline="0" noProof="0">
                <a:ln>
                  <a:noFill/>
                </a:ln>
                <a:solidFill>
                  <a:srgbClr val="09262C"/>
                </a:solidFill>
                <a:effectLst/>
                <a:uLnTx/>
                <a:uFillTx/>
                <a:latin typeface="Trebuchet MS" panose="020B0603020202020204" pitchFamily="34" charset="0"/>
                <a:ea typeface="+mn-ea"/>
                <a:cs typeface="+mn-cs"/>
              </a:rPr>
              <a:t>Central Zone </a:t>
            </a:r>
            <a:r>
              <a:rPr kumimoji="0" lang="en-US" sz="3200" b="0" i="0" u="none" strike="noStrike" kern="1200" cap="none" spc="0" normalizeH="0" baseline="0" noProof="0">
                <a:ln>
                  <a:noFill/>
                </a:ln>
                <a:solidFill>
                  <a:srgbClr val="09262C"/>
                </a:solidFill>
                <a:effectLst/>
                <a:uLnTx/>
                <a:uFillTx/>
                <a:latin typeface="Trebuchet MS" panose="020B0603020202020204" pitchFamily="34" charset="0"/>
                <a:ea typeface="+mn-ea"/>
                <a:cs typeface="+mn-cs"/>
              </a:rPr>
              <a:t>(Harris County)</a:t>
            </a:r>
            <a:r>
              <a:rPr kumimoji="0" lang="en-US" sz="3600" b="0" i="0" u="none" strike="noStrike" kern="1200" cap="none" spc="0" normalizeH="0" baseline="0" noProof="0">
                <a:ln>
                  <a:noFill/>
                </a:ln>
                <a:solidFill>
                  <a:srgbClr val="09262C"/>
                </a:solidFill>
                <a:effectLst/>
                <a:uLnTx/>
                <a:uFillTx/>
                <a:latin typeface="Trebuchet MS" panose="020B0603020202020204" pitchFamily="34" charset="0"/>
                <a:ea typeface="+mn-ea"/>
                <a:cs typeface="+mn-cs"/>
              </a:rPr>
              <a:t>:</a:t>
            </a:r>
          </a:p>
          <a:p>
            <a:pPr marL="1203325" marR="0" lvl="1" indent="-742950" algn="l" defTabSz="1507846" rtl="0" eaLnBrk="1" fontAlgn="auto" latinLnBrk="0" hangingPunct="1">
              <a:lnSpc>
                <a:spcPct val="100000"/>
              </a:lnSpc>
              <a:spcBef>
                <a:spcPts val="1649"/>
              </a:spcBef>
              <a:spcAft>
                <a:spcPts val="0"/>
              </a:spcAft>
              <a:buClrTx/>
              <a:buSzTx/>
              <a:buFont typeface="+mj-lt"/>
              <a:buAutoNum type="alphaLcPeriod"/>
              <a:tabLst/>
              <a:defRPr/>
            </a:pPr>
            <a:r>
              <a:rPr kumimoji="0" lang="en-US" sz="2800" b="0" i="0" u="none" strike="noStrike" kern="1200" cap="none" spc="0" normalizeH="0" baseline="0" noProof="0" err="1">
                <a:ln>
                  <a:noFill/>
                </a:ln>
                <a:solidFill>
                  <a:srgbClr val="3A9C8C"/>
                </a:solidFill>
                <a:effectLst/>
                <a:uLnTx/>
                <a:uFillTx/>
                <a:latin typeface="Trebuchet MS" panose="020B0603020202020204" pitchFamily="34" charset="0"/>
                <a:ea typeface="+mn-ea"/>
                <a:cs typeface="+mn-cs"/>
              </a:rPr>
              <a:t>MAAPnext</a:t>
            </a:r>
            <a:r>
              <a:rPr kumimoji="0" lang="en-US" sz="2800" b="0" i="0" u="none" strike="noStrike" kern="1200" cap="none" spc="0" normalizeH="0" baseline="0" noProof="0">
                <a:ln>
                  <a:noFill/>
                </a:ln>
                <a:solidFill>
                  <a:srgbClr val="3A9C8C"/>
                </a:solidFill>
                <a:effectLst/>
                <a:uLnTx/>
                <a:uFillTx/>
                <a:latin typeface="Trebuchet MS" panose="020B0603020202020204" pitchFamily="34" charset="0"/>
                <a:ea typeface="+mn-ea"/>
                <a:cs typeface="+mn-cs"/>
              </a:rPr>
              <a:t> models (pending approval) </a:t>
            </a:r>
            <a:r>
              <a:rPr kumimoji="0" lang="en-US" sz="2800" b="0" i="1" u="none" strike="noStrike" kern="1200" cap="none" spc="0" normalizeH="0" baseline="0" noProof="0">
                <a:ln>
                  <a:noFill/>
                </a:ln>
                <a:solidFill>
                  <a:srgbClr val="3A9C8C"/>
                </a:solidFill>
                <a:effectLst/>
                <a:uLnTx/>
                <a:uFillTx/>
                <a:latin typeface="Trebuchet MS" panose="020B0603020202020204" pitchFamily="34" charset="0"/>
                <a:ea typeface="+mn-ea"/>
                <a:cs typeface="+mn-cs"/>
              </a:rPr>
              <a:t>+ vertical buffer</a:t>
            </a:r>
            <a:br>
              <a:rPr kumimoji="0" lang="en-US" sz="2800" b="1" i="1" u="none" strike="noStrike" kern="1200" cap="none" spc="0" normalizeH="0" baseline="0" noProof="0">
                <a:ln>
                  <a:noFill/>
                </a:ln>
                <a:solidFill>
                  <a:srgbClr val="3A9C8C"/>
                </a:solidFill>
                <a:effectLst/>
                <a:uLnTx/>
                <a:uFillTx/>
                <a:latin typeface="Trebuchet MS" panose="020B0603020202020204" pitchFamily="34" charset="0"/>
                <a:ea typeface="+mn-ea"/>
                <a:cs typeface="+mn-cs"/>
              </a:rPr>
            </a:br>
            <a:r>
              <a:rPr kumimoji="0" lang="en-US" sz="2800" b="1" i="1" u="none" strike="noStrike" kern="1200" cap="none" spc="0" normalizeH="0" baseline="0" noProof="0">
                <a:ln>
                  <a:noFill/>
                </a:ln>
                <a:solidFill>
                  <a:srgbClr val="3A9C8C"/>
                </a:solidFill>
                <a:effectLst/>
                <a:uLnTx/>
                <a:uFillTx/>
                <a:latin typeface="Trebuchet MS" panose="020B0603020202020204" pitchFamily="34" charset="0"/>
                <a:ea typeface="+mn-ea"/>
                <a:cs typeface="+mn-cs"/>
              </a:rPr>
              <a:t>	</a:t>
            </a:r>
            <a:r>
              <a:rPr kumimoji="0" lang="en-US" sz="2800" b="1" i="0" u="sng" strike="noStrike" kern="1200" cap="none" spc="0" normalizeH="0" baseline="0" noProof="0">
                <a:ln>
                  <a:noFill/>
                </a:ln>
                <a:solidFill>
                  <a:srgbClr val="3A9C8C"/>
                </a:solidFill>
                <a:effectLst/>
                <a:uLnTx/>
                <a:uFillTx/>
                <a:latin typeface="Trebuchet MS" panose="020B0603020202020204" pitchFamily="34" charset="0"/>
                <a:ea typeface="+mn-ea"/>
                <a:cs typeface="+mn-cs"/>
              </a:rPr>
              <a:t>OR</a:t>
            </a:r>
            <a:r>
              <a:rPr kumimoji="0" lang="en-US" sz="2800" b="1" i="0" u="none" strike="noStrike" kern="1200" cap="none" spc="0" normalizeH="0" baseline="0" noProof="0">
                <a:ln>
                  <a:noFill/>
                </a:ln>
                <a:solidFill>
                  <a:srgbClr val="3A9C8C"/>
                </a:solidFill>
                <a:effectLst/>
                <a:uLnTx/>
                <a:uFillTx/>
                <a:latin typeface="Trebuchet MS" panose="020B0603020202020204" pitchFamily="34" charset="0"/>
                <a:ea typeface="+mn-ea"/>
                <a:cs typeface="+mn-cs"/>
              </a:rPr>
              <a:t> </a:t>
            </a:r>
            <a:r>
              <a:rPr kumimoji="0" lang="en-US" sz="2800" b="0" i="0" u="none" strike="noStrike" kern="1200" cap="none" spc="0" normalizeH="0" baseline="0" noProof="0">
                <a:ln>
                  <a:noFill/>
                </a:ln>
                <a:solidFill>
                  <a:srgbClr val="3A9C8C"/>
                </a:solidFill>
                <a:effectLst/>
                <a:uLnTx/>
                <a:uFillTx/>
                <a:latin typeface="Trebuchet MS" panose="020B0603020202020204" pitchFamily="34" charset="0"/>
                <a:ea typeface="+mn-ea"/>
                <a:cs typeface="+mn-cs"/>
              </a:rPr>
              <a:t>Detailed NFHL models + </a:t>
            </a:r>
            <a:r>
              <a:rPr kumimoji="0" lang="en-US" sz="2800" b="0" i="1" u="none" strike="noStrike" kern="1200" cap="none" spc="0" normalizeH="0" baseline="0" noProof="0">
                <a:ln>
                  <a:noFill/>
                </a:ln>
                <a:solidFill>
                  <a:srgbClr val="3A9C8C"/>
                </a:solidFill>
                <a:effectLst/>
                <a:uLnTx/>
                <a:uFillTx/>
                <a:latin typeface="Trebuchet MS" panose="020B0603020202020204" pitchFamily="34" charset="0"/>
                <a:ea typeface="+mn-ea"/>
                <a:cs typeface="+mn-cs"/>
              </a:rPr>
              <a:t>vertical buffer</a:t>
            </a:r>
            <a:endParaRPr kumimoji="0" lang="en-US" sz="2800" b="0" i="0" u="none" strike="noStrike" kern="1200" cap="none" spc="0" normalizeH="0" baseline="0" noProof="0">
              <a:ln>
                <a:noFill/>
              </a:ln>
              <a:solidFill>
                <a:srgbClr val="3A9C8C"/>
              </a:solidFill>
              <a:effectLst/>
              <a:uLnTx/>
              <a:uFillTx/>
              <a:latin typeface="Trebuchet MS" panose="020B0603020202020204" pitchFamily="34" charset="0"/>
              <a:ea typeface="+mn-ea"/>
              <a:cs typeface="+mn-cs"/>
            </a:endParaRPr>
          </a:p>
          <a:p>
            <a:pPr marL="1203325" marR="0" lvl="1" indent="-742950" algn="l" defTabSz="1507846" rtl="0" eaLnBrk="1" fontAlgn="auto" latinLnBrk="0" hangingPunct="1">
              <a:lnSpc>
                <a:spcPct val="90000"/>
              </a:lnSpc>
              <a:spcBef>
                <a:spcPts val="1649"/>
              </a:spcBef>
              <a:spcAft>
                <a:spcPts val="0"/>
              </a:spcAft>
              <a:buClrTx/>
              <a:buSzTx/>
              <a:buFont typeface="+mj-lt"/>
              <a:buAutoNum type="alphaLcPeriod"/>
              <a:tabLst/>
              <a:defRPr/>
            </a:pPr>
            <a:r>
              <a:rPr kumimoji="0" lang="en-US" sz="2800" b="0" i="0" u="none" strike="noStrike" kern="1200" cap="none" spc="0" normalizeH="0" baseline="0" noProof="0">
                <a:ln>
                  <a:noFill/>
                </a:ln>
                <a:solidFill>
                  <a:srgbClr val="3A9C8C"/>
                </a:solidFill>
                <a:effectLst/>
                <a:uLnTx/>
                <a:uFillTx/>
                <a:latin typeface="Trebuchet MS" panose="020B0603020202020204" pitchFamily="34" charset="0"/>
                <a:ea typeface="+mn-ea"/>
                <a:cs typeface="+mn-cs"/>
              </a:rPr>
              <a:t>Future Fathom Scenario 3</a:t>
            </a:r>
            <a:endParaRPr kumimoji="0" lang="en-US" sz="3600" b="0" i="0" u="none" strike="noStrike" kern="1200" cap="none" spc="0" normalizeH="0" baseline="0" noProof="0">
              <a:ln>
                <a:noFill/>
              </a:ln>
              <a:solidFill>
                <a:srgbClr val="3A9C8C"/>
              </a:solidFill>
              <a:effectLst/>
              <a:uLnTx/>
              <a:uFillTx/>
              <a:latin typeface="Trebuchet MS" panose="020B0603020202020204" pitchFamily="34" charset="0"/>
              <a:ea typeface="+mn-ea"/>
              <a:cs typeface="+mn-cs"/>
            </a:endParaRPr>
          </a:p>
          <a:p>
            <a:pPr marL="742950" marR="0" lvl="0" indent="-742950" algn="l" defTabSz="1507846" rtl="0" eaLnBrk="1" fontAlgn="auto" latinLnBrk="0" hangingPunct="1">
              <a:lnSpc>
                <a:spcPct val="90000"/>
              </a:lnSpc>
              <a:spcBef>
                <a:spcPts val="1649"/>
              </a:spcBef>
              <a:spcAft>
                <a:spcPts val="0"/>
              </a:spcAft>
              <a:buClrTx/>
              <a:buSzTx/>
              <a:buFont typeface="+mj-lt"/>
              <a:buAutoNum type="arabicPeriod"/>
              <a:tabLst/>
              <a:defRPr/>
            </a:pPr>
            <a:r>
              <a:rPr kumimoji="0" lang="en-US" sz="3600" b="0" i="0" u="none" strike="noStrike" kern="1200" cap="none" spc="0" normalizeH="0" baseline="0" noProof="0">
                <a:ln>
                  <a:noFill/>
                </a:ln>
                <a:solidFill>
                  <a:srgbClr val="09262C"/>
                </a:solidFill>
                <a:effectLst/>
                <a:uLnTx/>
                <a:uFillTx/>
                <a:latin typeface="Trebuchet MS" panose="020B0603020202020204" pitchFamily="34" charset="0"/>
                <a:ea typeface="+mn-ea"/>
                <a:cs typeface="+mn-cs"/>
              </a:rPr>
              <a:t>Coastal Zone </a:t>
            </a:r>
            <a:r>
              <a:rPr kumimoji="0" lang="en-US" sz="3200" b="0" i="0" u="none" strike="noStrike" kern="1200" cap="none" spc="0" normalizeH="0" baseline="0" noProof="0">
                <a:ln>
                  <a:noFill/>
                </a:ln>
                <a:solidFill>
                  <a:srgbClr val="09262C"/>
                </a:solidFill>
                <a:effectLst/>
                <a:uLnTx/>
                <a:uFillTx/>
                <a:latin typeface="Trebuchet MS" panose="020B0603020202020204" pitchFamily="34" charset="0"/>
                <a:ea typeface="+mn-ea"/>
                <a:cs typeface="+mn-cs"/>
              </a:rPr>
              <a:t>(south and east of Harris County)</a:t>
            </a:r>
            <a:r>
              <a:rPr kumimoji="0" lang="en-US" sz="3600" b="0" i="0" u="none" strike="noStrike" kern="1200" cap="none" spc="0" normalizeH="0" baseline="0" noProof="0">
                <a:ln>
                  <a:noFill/>
                </a:ln>
                <a:solidFill>
                  <a:srgbClr val="09262C"/>
                </a:solidFill>
                <a:effectLst/>
                <a:uLnTx/>
                <a:uFillTx/>
                <a:latin typeface="Trebuchet MS" panose="020B0603020202020204" pitchFamily="34" charset="0"/>
                <a:ea typeface="+mn-ea"/>
                <a:cs typeface="+mn-cs"/>
              </a:rPr>
              <a:t>:</a:t>
            </a:r>
          </a:p>
          <a:p>
            <a:pPr marL="1203325" marR="0" lvl="1" indent="-742950" algn="l" defTabSz="1507846" rtl="0" eaLnBrk="1" fontAlgn="auto" latinLnBrk="0" hangingPunct="1">
              <a:lnSpc>
                <a:spcPct val="90000"/>
              </a:lnSpc>
              <a:spcBef>
                <a:spcPts val="1649"/>
              </a:spcBef>
              <a:spcAft>
                <a:spcPts val="0"/>
              </a:spcAft>
              <a:buClrTx/>
              <a:buSzTx/>
              <a:buFont typeface="+mj-lt"/>
              <a:buAutoNum type="alphaLcPeriod"/>
              <a:tabLst/>
              <a:defRPr/>
            </a:pPr>
            <a:r>
              <a:rPr kumimoji="0" lang="en-US" sz="2800" b="0" i="0" u="none" strike="noStrike" kern="1200" cap="none" spc="0" normalizeH="0" baseline="0" noProof="0">
                <a:ln>
                  <a:noFill/>
                </a:ln>
                <a:solidFill>
                  <a:srgbClr val="3A9C8C"/>
                </a:solidFill>
                <a:effectLst/>
                <a:uLnTx/>
                <a:uFillTx/>
                <a:latin typeface="Trebuchet MS" panose="020B0603020202020204" pitchFamily="34" charset="0"/>
                <a:ea typeface="+mn-ea"/>
                <a:cs typeface="+mn-cs"/>
              </a:rPr>
              <a:t>2D GLO models </a:t>
            </a:r>
            <a:r>
              <a:rPr kumimoji="0" lang="en-US" sz="2800" b="0" i="1" u="none" strike="noStrike" kern="1200" cap="none" spc="0" normalizeH="0" baseline="0" noProof="0">
                <a:ln>
                  <a:noFill/>
                </a:ln>
                <a:solidFill>
                  <a:srgbClr val="3A9C8C"/>
                </a:solidFill>
                <a:effectLst/>
                <a:uLnTx/>
                <a:uFillTx/>
                <a:latin typeface="Trebuchet MS" panose="020B0603020202020204" pitchFamily="34" charset="0"/>
                <a:ea typeface="+mn-ea"/>
                <a:cs typeface="+mn-cs"/>
              </a:rPr>
              <a:t>simulated with future rainfall + SLR</a:t>
            </a:r>
          </a:p>
          <a:p>
            <a:pPr marL="1203325" marR="0" lvl="1" indent="-742950" algn="l" defTabSz="1507846" rtl="0" eaLnBrk="1" fontAlgn="auto" latinLnBrk="0" hangingPunct="1">
              <a:lnSpc>
                <a:spcPct val="90000"/>
              </a:lnSpc>
              <a:spcBef>
                <a:spcPts val="1649"/>
              </a:spcBef>
              <a:spcAft>
                <a:spcPts val="0"/>
              </a:spcAft>
              <a:buClrTx/>
              <a:buSzTx/>
              <a:buFont typeface="+mj-lt"/>
              <a:buAutoNum type="alphaLcPeriod"/>
              <a:tabLst/>
              <a:defRPr/>
            </a:pPr>
            <a:r>
              <a:rPr kumimoji="0" lang="en-US" sz="2800" b="0" i="0" u="none" strike="noStrike" kern="1200" cap="none" spc="0" normalizeH="0" baseline="0" noProof="0">
                <a:ln>
                  <a:noFill/>
                </a:ln>
                <a:solidFill>
                  <a:srgbClr val="3A9C8C"/>
                </a:solidFill>
                <a:effectLst/>
                <a:uLnTx/>
                <a:uFillTx/>
                <a:latin typeface="Trebuchet MS" panose="020B0603020202020204" pitchFamily="34" charset="0"/>
                <a:ea typeface="+mn-ea"/>
                <a:cs typeface="+mn-cs"/>
              </a:rPr>
              <a:t>2D BLE models </a:t>
            </a:r>
            <a:r>
              <a:rPr kumimoji="0" lang="en-US" sz="2800" b="0" i="1" u="none" strike="noStrike" kern="1200" cap="none" spc="0" normalizeH="0" baseline="0" noProof="0">
                <a:ln>
                  <a:noFill/>
                </a:ln>
                <a:solidFill>
                  <a:srgbClr val="3A9C8C"/>
                </a:solidFill>
                <a:effectLst/>
                <a:uLnTx/>
                <a:uFillTx/>
                <a:latin typeface="Trebuchet MS" panose="020B0603020202020204" pitchFamily="34" charset="0"/>
                <a:ea typeface="+mn-ea"/>
                <a:cs typeface="+mn-cs"/>
              </a:rPr>
              <a:t>simulated with future rainfall + SLR</a:t>
            </a:r>
          </a:p>
        </p:txBody>
      </p:sp>
      <p:sp>
        <p:nvSpPr>
          <p:cNvPr id="3" name="Rectangle 2">
            <a:extLst>
              <a:ext uri="{FF2B5EF4-FFF2-40B4-BE49-F238E27FC236}">
                <a16:creationId xmlns:a16="http://schemas.microsoft.com/office/drawing/2014/main" id="{62E51CC3-AA78-2ABC-6EF9-288B80B06B10}"/>
              </a:ext>
            </a:extLst>
          </p:cNvPr>
          <p:cNvSpPr/>
          <p:nvPr/>
        </p:nvSpPr>
        <p:spPr>
          <a:xfrm>
            <a:off x="536013" y="2057400"/>
            <a:ext cx="10296110" cy="5644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badi"/>
              <a:ea typeface="+mn-ea"/>
              <a:cs typeface="+mn-cs"/>
            </a:endParaRPr>
          </a:p>
        </p:txBody>
      </p:sp>
      <p:graphicFrame>
        <p:nvGraphicFramePr>
          <p:cNvPr id="5" name="Diagram 4">
            <a:extLst>
              <a:ext uri="{FF2B5EF4-FFF2-40B4-BE49-F238E27FC236}">
                <a16:creationId xmlns:a16="http://schemas.microsoft.com/office/drawing/2014/main" id="{5D42FAB7-DF3A-8901-F1E7-A68949AC86B4}"/>
              </a:ext>
            </a:extLst>
          </p:cNvPr>
          <p:cNvGraphicFramePr/>
          <p:nvPr/>
        </p:nvGraphicFramePr>
        <p:xfrm>
          <a:off x="1191120" y="5169878"/>
          <a:ext cx="9516038" cy="228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DD81E379-CCED-C572-62F2-B2A1DFE0508F}"/>
              </a:ext>
            </a:extLst>
          </p:cNvPr>
          <p:cNvPicPr>
            <a:picLocks noChangeAspect="1"/>
          </p:cNvPicPr>
          <p:nvPr/>
        </p:nvPicPr>
        <p:blipFill>
          <a:blip r:embed="rId8"/>
          <a:srcRect l="71185" b="24514"/>
          <a:stretch/>
        </p:blipFill>
        <p:spPr>
          <a:xfrm>
            <a:off x="536012" y="1918617"/>
            <a:ext cx="3524613" cy="2962699"/>
          </a:xfrm>
          <a:prstGeom prst="rect">
            <a:avLst/>
          </a:prstGeom>
        </p:spPr>
      </p:pic>
      <p:pic>
        <p:nvPicPr>
          <p:cNvPr id="8" name="Picture 7">
            <a:extLst>
              <a:ext uri="{FF2B5EF4-FFF2-40B4-BE49-F238E27FC236}">
                <a16:creationId xmlns:a16="http://schemas.microsoft.com/office/drawing/2014/main" id="{6F7F8071-264B-7372-1911-8E63FA86AB1C}"/>
              </a:ext>
            </a:extLst>
          </p:cNvPr>
          <p:cNvPicPr>
            <a:picLocks noChangeAspect="1"/>
          </p:cNvPicPr>
          <p:nvPr/>
        </p:nvPicPr>
        <p:blipFill>
          <a:blip r:embed="rId8"/>
          <a:srcRect l="24366" t="76622" r="15067"/>
          <a:stretch/>
        </p:blipFill>
        <p:spPr>
          <a:xfrm>
            <a:off x="4219005" y="3249743"/>
            <a:ext cx="7143262" cy="884718"/>
          </a:xfrm>
          <a:prstGeom prst="rect">
            <a:avLst/>
          </a:prstGeom>
        </p:spPr>
      </p:pic>
      <p:pic>
        <p:nvPicPr>
          <p:cNvPr id="9" name="Picture 8">
            <a:extLst>
              <a:ext uri="{FF2B5EF4-FFF2-40B4-BE49-F238E27FC236}">
                <a16:creationId xmlns:a16="http://schemas.microsoft.com/office/drawing/2014/main" id="{9395DBFC-A60A-8B95-AE1A-247E2CC594C1}"/>
              </a:ext>
            </a:extLst>
          </p:cNvPr>
          <p:cNvPicPr>
            <a:picLocks noChangeAspect="1"/>
          </p:cNvPicPr>
          <p:nvPr/>
        </p:nvPicPr>
        <p:blipFill>
          <a:blip r:embed="rId9"/>
          <a:srcRect/>
          <a:stretch/>
        </p:blipFill>
        <p:spPr>
          <a:xfrm>
            <a:off x="11357811" y="1"/>
            <a:ext cx="8746289" cy="11307964"/>
          </a:xfrm>
          <a:prstGeom prst="rect">
            <a:avLst/>
          </a:prstGeom>
        </p:spPr>
      </p:pic>
    </p:spTree>
    <p:extLst>
      <p:ext uri="{BB962C8B-B14F-4D97-AF65-F5344CB8AC3E}">
        <p14:creationId xmlns:p14="http://schemas.microsoft.com/office/powerpoint/2010/main" val="735299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C33B1-C162-BB8C-39E9-C44C514789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27A554-2443-E613-AEAA-25711F2DBD99}"/>
              </a:ext>
            </a:extLst>
          </p:cNvPr>
          <p:cNvSpPr>
            <a:spLocks noGrp="1"/>
          </p:cNvSpPr>
          <p:nvPr>
            <p:ph type="title"/>
          </p:nvPr>
        </p:nvSpPr>
        <p:spPr/>
        <p:txBody>
          <a:bodyPr lIns="457200">
            <a:normAutofit/>
          </a:bodyPr>
          <a:lstStyle/>
          <a:p>
            <a:r>
              <a:rPr lang="en-US"/>
              <a:t>Task 2B – Approach</a:t>
            </a:r>
          </a:p>
        </p:txBody>
      </p:sp>
      <p:sp>
        <p:nvSpPr>
          <p:cNvPr id="4" name="Content Placeholder 2">
            <a:extLst>
              <a:ext uri="{FF2B5EF4-FFF2-40B4-BE49-F238E27FC236}">
                <a16:creationId xmlns:a16="http://schemas.microsoft.com/office/drawing/2014/main" id="{20FC2BB9-9D6D-1DF6-2736-A80D70CDFC2B}"/>
              </a:ext>
            </a:extLst>
          </p:cNvPr>
          <p:cNvSpPr txBox="1">
            <a:spLocks/>
          </p:cNvSpPr>
          <p:nvPr/>
        </p:nvSpPr>
        <p:spPr>
          <a:xfrm>
            <a:off x="536013" y="2313590"/>
            <a:ext cx="10826253" cy="9003091"/>
          </a:xfrm>
          <a:prstGeom prst="rect">
            <a:avLst/>
          </a:prstGeom>
        </p:spPr>
        <p:txBody>
          <a:bodyPr vert="horz" lIns="150781" tIns="75390" rIns="150781" bIns="7539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09262C"/>
                </a:solidFill>
                <a:latin typeface="Trebuchet MS" panose="020B0603020202020204" pitchFamily="34" charset="0"/>
                <a:ea typeface="+mn-ea"/>
                <a:cs typeface="+mn-cs"/>
              </a:defRPr>
            </a:lvl1pPr>
            <a:lvl2pPr marL="460375" indent="-233363" algn="l" defTabSz="914400" rtl="0" eaLnBrk="1" latinLnBrk="0" hangingPunct="1">
              <a:lnSpc>
                <a:spcPct val="90000"/>
              </a:lnSpc>
              <a:spcBef>
                <a:spcPts val="500"/>
              </a:spcBef>
              <a:buFont typeface="Arial" panose="020B0604020202020204" pitchFamily="34" charset="0"/>
              <a:buChar char="•"/>
              <a:defRPr sz="2400" kern="1200">
                <a:solidFill>
                  <a:srgbClr val="3A9C8C"/>
                </a:solidFill>
                <a:latin typeface="Trebuchet MS" panose="020B0603020202020204" pitchFamily="34" charset="0"/>
                <a:ea typeface="+mn-ea"/>
                <a:cs typeface="+mn-cs"/>
              </a:defRPr>
            </a:lvl2pPr>
            <a:lvl3pPr marL="914400" indent="-227013" algn="l" defTabSz="914400" rtl="0" eaLnBrk="1" latinLnBrk="0" hangingPunct="1">
              <a:lnSpc>
                <a:spcPct val="90000"/>
              </a:lnSpc>
              <a:spcBef>
                <a:spcPts val="500"/>
              </a:spcBef>
              <a:buFont typeface="Arial" panose="020B0604020202020204" pitchFamily="34" charset="0"/>
              <a:buChar char="•"/>
              <a:defRPr sz="2000" kern="1200">
                <a:solidFill>
                  <a:srgbClr val="568A81"/>
                </a:solidFill>
                <a:latin typeface="Trebuchet MS" panose="020B0603020202020204" pitchFamily="34" charset="0"/>
                <a:ea typeface="+mn-ea"/>
                <a:cs typeface="+mn-cs"/>
              </a:defRPr>
            </a:lvl3pPr>
            <a:lvl4pPr marL="1374775" indent="-233363" algn="l" defTabSz="914400" rtl="0" eaLnBrk="1" latinLnBrk="0" hangingPunct="1">
              <a:lnSpc>
                <a:spcPct val="90000"/>
              </a:lnSpc>
              <a:spcBef>
                <a:spcPts val="500"/>
              </a:spcBef>
              <a:buFont typeface="Arial" panose="020B0604020202020204" pitchFamily="34" charset="0"/>
              <a:buChar char="•"/>
              <a:defRPr sz="1800" kern="1200">
                <a:solidFill>
                  <a:srgbClr val="2E4E56"/>
                </a:solidFill>
                <a:latin typeface="Trebuchet MS" panose="020B0603020202020204" pitchFamily="34" charset="0"/>
                <a:ea typeface="+mn-ea"/>
                <a:cs typeface="+mn-cs"/>
              </a:defRPr>
            </a:lvl4pPr>
            <a:lvl5pPr marL="1828800" indent="-227013" algn="l" defTabSz="914400" rtl="0" eaLnBrk="1" latinLnBrk="0" hangingPunct="1">
              <a:lnSpc>
                <a:spcPct val="90000"/>
              </a:lnSpc>
              <a:spcBef>
                <a:spcPts val="500"/>
              </a:spcBef>
              <a:buFont typeface="Arial" panose="020B0604020202020204" pitchFamily="34" charset="0"/>
              <a:buChar char="•"/>
              <a:tabLst>
                <a:tab pos="1828800" algn="l"/>
              </a:tabLst>
              <a:defRPr sz="1800" kern="1200">
                <a:solidFill>
                  <a:srgbClr val="3A95AA"/>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marR="0" lvl="0" indent="-742950" algn="l" defTabSz="1507846" rtl="0" eaLnBrk="1" fontAlgn="auto" latinLnBrk="0" hangingPunct="1">
              <a:lnSpc>
                <a:spcPct val="90000"/>
              </a:lnSpc>
              <a:spcBef>
                <a:spcPts val="1649"/>
              </a:spcBef>
              <a:spcAft>
                <a:spcPts val="0"/>
              </a:spcAft>
              <a:buClrTx/>
              <a:buSzTx/>
              <a:buFont typeface="+mj-lt"/>
              <a:buAutoNum type="arabicPeriod"/>
              <a:tabLst/>
              <a:defRPr/>
            </a:pPr>
            <a:r>
              <a:rPr kumimoji="0" lang="en-US" sz="3600" b="0" i="0" u="none" strike="noStrike" kern="1200" cap="none" spc="0" normalizeH="0" baseline="0" noProof="0">
                <a:ln>
                  <a:noFill/>
                </a:ln>
                <a:solidFill>
                  <a:srgbClr val="09262C"/>
                </a:solidFill>
                <a:effectLst/>
                <a:uLnTx/>
                <a:uFillTx/>
                <a:latin typeface="Trebuchet MS" panose="020B0603020202020204" pitchFamily="34" charset="0"/>
                <a:ea typeface="+mn-ea"/>
                <a:cs typeface="+mn-cs"/>
              </a:rPr>
              <a:t>Northern Zone </a:t>
            </a:r>
            <a:r>
              <a:rPr kumimoji="0" lang="en-US" sz="3200" b="0" i="0" u="none" strike="noStrike" kern="1200" cap="none" spc="0" normalizeH="0" baseline="0" noProof="0">
                <a:ln>
                  <a:noFill/>
                </a:ln>
                <a:solidFill>
                  <a:srgbClr val="09262C"/>
                </a:solidFill>
                <a:effectLst/>
                <a:uLnTx/>
                <a:uFillTx/>
                <a:latin typeface="Trebuchet MS" panose="020B0603020202020204" pitchFamily="34" charset="0"/>
                <a:ea typeface="+mn-ea"/>
                <a:cs typeface="+mn-cs"/>
              </a:rPr>
              <a:t>(north of Harris County)</a:t>
            </a:r>
            <a:r>
              <a:rPr kumimoji="0" lang="en-US" sz="3600" b="0" i="0" u="none" strike="noStrike" kern="1200" cap="none" spc="0" normalizeH="0" baseline="0" noProof="0">
                <a:ln>
                  <a:noFill/>
                </a:ln>
                <a:solidFill>
                  <a:srgbClr val="09262C"/>
                </a:solidFill>
                <a:effectLst/>
                <a:uLnTx/>
                <a:uFillTx/>
                <a:latin typeface="Trebuchet MS" panose="020B0603020202020204" pitchFamily="34" charset="0"/>
                <a:ea typeface="+mn-ea"/>
                <a:cs typeface="+mn-cs"/>
              </a:rPr>
              <a:t>:</a:t>
            </a:r>
          </a:p>
          <a:p>
            <a:pPr marL="1203325" marR="0" lvl="1" indent="-742950" algn="l" defTabSz="1507846" rtl="0" eaLnBrk="1" fontAlgn="auto" latinLnBrk="0" hangingPunct="1">
              <a:lnSpc>
                <a:spcPct val="90000"/>
              </a:lnSpc>
              <a:spcBef>
                <a:spcPts val="1649"/>
              </a:spcBef>
              <a:spcAft>
                <a:spcPts val="0"/>
              </a:spcAft>
              <a:buClrTx/>
              <a:buSzTx/>
              <a:buFont typeface="+mj-lt"/>
              <a:buAutoNum type="alphaLcPeriod"/>
              <a:tabLst/>
              <a:defRPr/>
            </a:pPr>
            <a:r>
              <a:rPr kumimoji="0" lang="en-US" sz="2800" b="0" i="0" u="none" strike="noStrike" kern="1200" cap="none" spc="0" normalizeH="0" baseline="0" noProof="0">
                <a:ln>
                  <a:noFill/>
                </a:ln>
                <a:solidFill>
                  <a:srgbClr val="3A9C8C"/>
                </a:solidFill>
                <a:effectLst/>
                <a:uLnTx/>
                <a:uFillTx/>
                <a:latin typeface="Trebuchet MS" panose="020B0603020202020204" pitchFamily="34" charset="0"/>
                <a:ea typeface="+mn-ea"/>
                <a:cs typeface="+mn-cs"/>
              </a:rPr>
              <a:t>SJRMDP future models </a:t>
            </a:r>
            <a:r>
              <a:rPr kumimoji="0" lang="en-US" sz="2800" b="0" i="1" u="none" strike="noStrike" kern="1200" cap="none" spc="0" normalizeH="0" baseline="0" noProof="0">
                <a:ln>
                  <a:noFill/>
                </a:ln>
                <a:solidFill>
                  <a:srgbClr val="3A9C8C"/>
                </a:solidFill>
                <a:effectLst/>
                <a:uLnTx/>
                <a:uFillTx/>
                <a:latin typeface="Trebuchet MS" panose="020B0603020202020204" pitchFamily="34" charset="0"/>
                <a:ea typeface="+mn-ea"/>
                <a:cs typeface="+mn-cs"/>
              </a:rPr>
              <a:t>simulated with future rainfall</a:t>
            </a:r>
          </a:p>
          <a:p>
            <a:pPr marL="1203325" marR="0" lvl="1" indent="-742950" algn="l" defTabSz="1507846" rtl="0" eaLnBrk="1" fontAlgn="auto" latinLnBrk="0" hangingPunct="1">
              <a:lnSpc>
                <a:spcPct val="90000"/>
              </a:lnSpc>
              <a:spcBef>
                <a:spcPts val="1649"/>
              </a:spcBef>
              <a:spcAft>
                <a:spcPts val="0"/>
              </a:spcAft>
              <a:buClrTx/>
              <a:buSzTx/>
              <a:buFont typeface="+mj-lt"/>
              <a:buAutoNum type="alphaLcPeriod"/>
              <a:tabLst/>
              <a:defRPr/>
            </a:pPr>
            <a:r>
              <a:rPr kumimoji="0" lang="en-US" sz="2800" b="0" i="0" u="none" strike="noStrike" kern="1200" cap="none" spc="0" normalizeH="0" baseline="0" noProof="0">
                <a:ln>
                  <a:noFill/>
                </a:ln>
                <a:solidFill>
                  <a:srgbClr val="3A9C8C"/>
                </a:solidFill>
                <a:effectLst/>
                <a:uLnTx/>
                <a:uFillTx/>
                <a:latin typeface="Trebuchet MS" panose="020B0603020202020204" pitchFamily="34" charset="0"/>
                <a:ea typeface="+mn-ea"/>
                <a:cs typeface="+mn-cs"/>
              </a:rPr>
              <a:t>2D BLE model </a:t>
            </a:r>
            <a:r>
              <a:rPr kumimoji="0" lang="en-US" sz="2800" b="0" i="1" u="none" strike="noStrike" kern="1200" cap="none" spc="0" normalizeH="0" baseline="0" noProof="0">
                <a:ln>
                  <a:noFill/>
                </a:ln>
                <a:solidFill>
                  <a:srgbClr val="3A9C8C"/>
                </a:solidFill>
                <a:effectLst/>
                <a:uLnTx/>
                <a:uFillTx/>
                <a:latin typeface="Trebuchet MS" panose="020B0603020202020204" pitchFamily="34" charset="0"/>
                <a:ea typeface="+mn-ea"/>
                <a:cs typeface="+mn-cs"/>
              </a:rPr>
              <a:t>simulated with future rainfall</a:t>
            </a:r>
            <a:endParaRPr kumimoji="0" lang="en-US" sz="2800" b="0" i="0" u="none" strike="noStrike" kern="1200" cap="none" spc="0" normalizeH="0" baseline="0" noProof="0">
              <a:ln>
                <a:noFill/>
              </a:ln>
              <a:solidFill>
                <a:srgbClr val="3A9C8C"/>
              </a:solidFill>
              <a:effectLst/>
              <a:uLnTx/>
              <a:uFillTx/>
              <a:latin typeface="Trebuchet MS" panose="020B0603020202020204" pitchFamily="34" charset="0"/>
              <a:ea typeface="+mn-ea"/>
              <a:cs typeface="+mn-cs"/>
            </a:endParaRPr>
          </a:p>
          <a:p>
            <a:pPr marL="1203325" marR="0" lvl="1" indent="-742950" algn="l" defTabSz="1507846" rtl="0" eaLnBrk="1" fontAlgn="auto" latinLnBrk="0" hangingPunct="1">
              <a:lnSpc>
                <a:spcPct val="90000"/>
              </a:lnSpc>
              <a:spcBef>
                <a:spcPts val="1649"/>
              </a:spcBef>
              <a:spcAft>
                <a:spcPts val="0"/>
              </a:spcAft>
              <a:buClrTx/>
              <a:buSzTx/>
              <a:buFont typeface="+mj-lt"/>
              <a:buAutoNum type="alphaLcPeriod"/>
              <a:tabLst/>
              <a:defRPr/>
            </a:pPr>
            <a:r>
              <a:rPr kumimoji="0" lang="en-US" sz="2800" b="0" i="0" u="none" strike="noStrike" kern="1200" cap="none" spc="0" normalizeH="0" baseline="0" noProof="0">
                <a:ln>
                  <a:noFill/>
                </a:ln>
                <a:solidFill>
                  <a:srgbClr val="3A9C8C"/>
                </a:solidFill>
                <a:effectLst/>
                <a:uLnTx/>
                <a:uFillTx/>
                <a:latin typeface="Trebuchet MS" panose="020B0603020202020204" pitchFamily="34" charset="0"/>
                <a:ea typeface="+mn-ea"/>
                <a:cs typeface="+mn-cs"/>
              </a:rPr>
              <a:t>1D BLE models </a:t>
            </a:r>
            <a:r>
              <a:rPr kumimoji="0" lang="en-US" sz="2800" b="0" i="1" u="none" strike="noStrike" kern="1200" cap="none" spc="0" normalizeH="0" baseline="0" noProof="0">
                <a:ln>
                  <a:noFill/>
                </a:ln>
                <a:solidFill>
                  <a:srgbClr val="3A9C8C"/>
                </a:solidFill>
                <a:effectLst/>
                <a:uLnTx/>
                <a:uFillTx/>
                <a:latin typeface="Trebuchet MS" panose="020B0603020202020204" pitchFamily="34" charset="0"/>
                <a:ea typeface="+mn-ea"/>
                <a:cs typeface="+mn-cs"/>
              </a:rPr>
              <a:t>+ vertical buffer</a:t>
            </a:r>
          </a:p>
          <a:p>
            <a:pPr marL="1203325" marR="0" lvl="1" indent="-742950" algn="l" defTabSz="1507846" rtl="0" eaLnBrk="1" fontAlgn="auto" latinLnBrk="0" hangingPunct="1">
              <a:lnSpc>
                <a:spcPct val="90000"/>
              </a:lnSpc>
              <a:spcBef>
                <a:spcPts val="1649"/>
              </a:spcBef>
              <a:spcAft>
                <a:spcPts val="0"/>
              </a:spcAft>
              <a:buClrTx/>
              <a:buSzTx/>
              <a:buFont typeface="+mj-lt"/>
              <a:buAutoNum type="alphaLcPeriod"/>
              <a:tabLst/>
              <a:defRPr/>
            </a:pPr>
            <a:r>
              <a:rPr kumimoji="0" lang="en-US" sz="2800" b="0" i="0" u="none" strike="noStrike" kern="1200" cap="none" spc="0" normalizeH="0" baseline="0" noProof="0">
                <a:ln>
                  <a:noFill/>
                </a:ln>
                <a:solidFill>
                  <a:srgbClr val="3A9C8C"/>
                </a:solidFill>
                <a:effectLst/>
                <a:uLnTx/>
                <a:uFillTx/>
                <a:latin typeface="Trebuchet MS" panose="020B0603020202020204" pitchFamily="34" charset="0"/>
                <a:ea typeface="+mn-ea"/>
                <a:cs typeface="+mn-cs"/>
              </a:rPr>
              <a:t>Future Fathom Scenario 3</a:t>
            </a:r>
          </a:p>
          <a:p>
            <a:pPr marL="742950" marR="0" lvl="0" indent="-742950" algn="l" defTabSz="1507846" rtl="0" eaLnBrk="1" fontAlgn="auto" latinLnBrk="0" hangingPunct="1">
              <a:lnSpc>
                <a:spcPct val="90000"/>
              </a:lnSpc>
              <a:spcBef>
                <a:spcPts val="1649"/>
              </a:spcBef>
              <a:spcAft>
                <a:spcPts val="0"/>
              </a:spcAft>
              <a:buClrTx/>
              <a:buSzTx/>
              <a:buFont typeface="+mj-lt"/>
              <a:buAutoNum type="arabicPeriod"/>
              <a:tabLst/>
              <a:defRPr/>
            </a:pPr>
            <a:r>
              <a:rPr kumimoji="0" lang="en-US" sz="3600" b="0" i="0" u="none" strike="noStrike" kern="1200" cap="none" spc="0" normalizeH="0" baseline="0" noProof="0">
                <a:ln>
                  <a:noFill/>
                </a:ln>
                <a:solidFill>
                  <a:srgbClr val="09262C"/>
                </a:solidFill>
                <a:effectLst/>
                <a:uLnTx/>
                <a:uFillTx/>
                <a:latin typeface="Trebuchet MS" panose="020B0603020202020204" pitchFamily="34" charset="0"/>
                <a:ea typeface="+mn-ea"/>
                <a:cs typeface="+mn-cs"/>
              </a:rPr>
              <a:t>Central Zone </a:t>
            </a:r>
            <a:r>
              <a:rPr kumimoji="0" lang="en-US" sz="3200" b="0" i="0" u="none" strike="noStrike" kern="1200" cap="none" spc="0" normalizeH="0" baseline="0" noProof="0">
                <a:ln>
                  <a:noFill/>
                </a:ln>
                <a:solidFill>
                  <a:srgbClr val="09262C"/>
                </a:solidFill>
                <a:effectLst/>
                <a:uLnTx/>
                <a:uFillTx/>
                <a:latin typeface="Trebuchet MS" panose="020B0603020202020204" pitchFamily="34" charset="0"/>
                <a:ea typeface="+mn-ea"/>
                <a:cs typeface="+mn-cs"/>
              </a:rPr>
              <a:t>(Harris County)</a:t>
            </a:r>
            <a:r>
              <a:rPr kumimoji="0" lang="en-US" sz="3600" b="0" i="0" u="none" strike="noStrike" kern="1200" cap="none" spc="0" normalizeH="0" baseline="0" noProof="0">
                <a:ln>
                  <a:noFill/>
                </a:ln>
                <a:solidFill>
                  <a:srgbClr val="09262C"/>
                </a:solidFill>
                <a:effectLst/>
                <a:uLnTx/>
                <a:uFillTx/>
                <a:latin typeface="Trebuchet MS" panose="020B0603020202020204" pitchFamily="34" charset="0"/>
                <a:ea typeface="+mn-ea"/>
                <a:cs typeface="+mn-cs"/>
              </a:rPr>
              <a:t>:</a:t>
            </a:r>
          </a:p>
          <a:p>
            <a:pPr marL="1203325" marR="0" lvl="1" indent="-742950" algn="l" defTabSz="1507846" rtl="0" eaLnBrk="1" fontAlgn="auto" latinLnBrk="0" hangingPunct="1">
              <a:lnSpc>
                <a:spcPct val="100000"/>
              </a:lnSpc>
              <a:spcBef>
                <a:spcPts val="1649"/>
              </a:spcBef>
              <a:spcAft>
                <a:spcPts val="0"/>
              </a:spcAft>
              <a:buClrTx/>
              <a:buSzTx/>
              <a:buFont typeface="+mj-lt"/>
              <a:buAutoNum type="alphaLcPeriod"/>
              <a:tabLst/>
              <a:defRPr/>
            </a:pPr>
            <a:r>
              <a:rPr kumimoji="0" lang="en-US" sz="2800" b="0" i="0" u="none" strike="noStrike" kern="1200" cap="none" spc="0" normalizeH="0" baseline="0" noProof="0">
                <a:ln>
                  <a:noFill/>
                </a:ln>
                <a:solidFill>
                  <a:srgbClr val="3A9C8C"/>
                </a:solidFill>
                <a:effectLst/>
                <a:uLnTx/>
                <a:uFillTx/>
                <a:latin typeface="Trebuchet MS" panose="020B0603020202020204" pitchFamily="34" charset="0"/>
                <a:ea typeface="+mn-ea"/>
                <a:cs typeface="+mn-cs"/>
              </a:rPr>
              <a:t>MAAPnext models </a:t>
            </a:r>
            <a:r>
              <a:rPr kumimoji="0" lang="en-US" sz="2800" b="0" i="1" u="none" strike="noStrike" kern="1200" cap="none" spc="0" normalizeH="0" baseline="0" noProof="0">
                <a:ln>
                  <a:noFill/>
                </a:ln>
                <a:solidFill>
                  <a:srgbClr val="3A9C8C"/>
                </a:solidFill>
                <a:effectLst/>
                <a:uLnTx/>
                <a:uFillTx/>
                <a:latin typeface="Trebuchet MS" panose="020B0603020202020204" pitchFamily="34" charset="0"/>
                <a:ea typeface="+mn-ea"/>
                <a:cs typeface="+mn-cs"/>
              </a:rPr>
              <a:t>simulated with future rainfall</a:t>
            </a:r>
            <a:endParaRPr kumimoji="0" lang="en-US" sz="2800" b="0" i="0" u="none" strike="noStrike" kern="1200" cap="none" spc="0" normalizeH="0" baseline="0" noProof="0">
              <a:ln>
                <a:noFill/>
              </a:ln>
              <a:solidFill>
                <a:srgbClr val="3A9C8C"/>
              </a:solidFill>
              <a:effectLst/>
              <a:uLnTx/>
              <a:uFillTx/>
              <a:latin typeface="Trebuchet MS" panose="020B0603020202020204" pitchFamily="34" charset="0"/>
              <a:ea typeface="+mn-ea"/>
              <a:cs typeface="+mn-cs"/>
            </a:endParaRPr>
          </a:p>
          <a:p>
            <a:pPr marL="1203325" marR="0" lvl="1" indent="-742950" algn="l" defTabSz="1507846" rtl="0" eaLnBrk="1" fontAlgn="auto" latinLnBrk="0" hangingPunct="1">
              <a:lnSpc>
                <a:spcPct val="90000"/>
              </a:lnSpc>
              <a:spcBef>
                <a:spcPts val="1649"/>
              </a:spcBef>
              <a:spcAft>
                <a:spcPts val="0"/>
              </a:spcAft>
              <a:buClrTx/>
              <a:buSzTx/>
              <a:buFont typeface="+mj-lt"/>
              <a:buAutoNum type="alphaLcPeriod"/>
              <a:tabLst/>
              <a:defRPr/>
            </a:pPr>
            <a:r>
              <a:rPr kumimoji="0" lang="en-US" sz="2800" b="0" i="0" u="none" strike="noStrike" kern="1200" cap="none" spc="0" normalizeH="0" baseline="0" noProof="0">
                <a:ln>
                  <a:noFill/>
                </a:ln>
                <a:solidFill>
                  <a:srgbClr val="3A9C8C"/>
                </a:solidFill>
                <a:effectLst/>
                <a:uLnTx/>
                <a:uFillTx/>
                <a:latin typeface="Trebuchet MS" panose="020B0603020202020204" pitchFamily="34" charset="0"/>
                <a:ea typeface="+mn-ea"/>
                <a:cs typeface="+mn-cs"/>
              </a:rPr>
              <a:t>Future Fathom Scenario 3</a:t>
            </a:r>
            <a:endParaRPr kumimoji="0" lang="en-US" sz="3600" b="0" i="0" u="none" strike="noStrike" kern="1200" cap="none" spc="0" normalizeH="0" baseline="0" noProof="0">
              <a:ln>
                <a:noFill/>
              </a:ln>
              <a:solidFill>
                <a:srgbClr val="3A9C8C"/>
              </a:solidFill>
              <a:effectLst/>
              <a:uLnTx/>
              <a:uFillTx/>
              <a:latin typeface="Trebuchet MS" panose="020B0603020202020204" pitchFamily="34" charset="0"/>
              <a:ea typeface="+mn-ea"/>
              <a:cs typeface="+mn-cs"/>
            </a:endParaRPr>
          </a:p>
          <a:p>
            <a:pPr marL="742950" marR="0" lvl="0" indent="-742950" algn="l" defTabSz="1507846" rtl="0" eaLnBrk="1" fontAlgn="auto" latinLnBrk="0" hangingPunct="1">
              <a:lnSpc>
                <a:spcPct val="90000"/>
              </a:lnSpc>
              <a:spcBef>
                <a:spcPts val="1649"/>
              </a:spcBef>
              <a:spcAft>
                <a:spcPts val="0"/>
              </a:spcAft>
              <a:buClrTx/>
              <a:buSzTx/>
              <a:buFont typeface="+mj-lt"/>
              <a:buAutoNum type="arabicPeriod"/>
              <a:tabLst/>
              <a:defRPr/>
            </a:pPr>
            <a:r>
              <a:rPr kumimoji="0" lang="en-US" sz="3600" b="0" i="0" u="none" strike="noStrike" kern="1200" cap="none" spc="0" normalizeH="0" baseline="0" noProof="0">
                <a:ln>
                  <a:noFill/>
                </a:ln>
                <a:solidFill>
                  <a:srgbClr val="09262C"/>
                </a:solidFill>
                <a:effectLst/>
                <a:uLnTx/>
                <a:uFillTx/>
                <a:latin typeface="Trebuchet MS" panose="020B0603020202020204" pitchFamily="34" charset="0"/>
                <a:ea typeface="+mn-ea"/>
                <a:cs typeface="+mn-cs"/>
              </a:rPr>
              <a:t>Coastal Zone </a:t>
            </a:r>
            <a:r>
              <a:rPr kumimoji="0" lang="en-US" sz="3200" b="0" i="0" u="none" strike="noStrike" kern="1200" cap="none" spc="0" normalizeH="0" baseline="0" noProof="0">
                <a:ln>
                  <a:noFill/>
                </a:ln>
                <a:solidFill>
                  <a:srgbClr val="09262C"/>
                </a:solidFill>
                <a:effectLst/>
                <a:uLnTx/>
                <a:uFillTx/>
                <a:latin typeface="Trebuchet MS" panose="020B0603020202020204" pitchFamily="34" charset="0"/>
                <a:ea typeface="+mn-ea"/>
                <a:cs typeface="+mn-cs"/>
              </a:rPr>
              <a:t>(south and east of Harris County)</a:t>
            </a:r>
            <a:r>
              <a:rPr kumimoji="0" lang="en-US" sz="3600" b="0" i="0" u="none" strike="noStrike" kern="1200" cap="none" spc="0" normalizeH="0" baseline="0" noProof="0">
                <a:ln>
                  <a:noFill/>
                </a:ln>
                <a:solidFill>
                  <a:srgbClr val="09262C"/>
                </a:solidFill>
                <a:effectLst/>
                <a:uLnTx/>
                <a:uFillTx/>
                <a:latin typeface="Trebuchet MS" panose="020B0603020202020204" pitchFamily="34" charset="0"/>
                <a:ea typeface="+mn-ea"/>
                <a:cs typeface="+mn-cs"/>
              </a:rPr>
              <a:t>:</a:t>
            </a:r>
          </a:p>
          <a:p>
            <a:pPr marL="1203325" marR="0" lvl="1" indent="-742950" algn="l" defTabSz="1507846" rtl="0" eaLnBrk="1" fontAlgn="auto" latinLnBrk="0" hangingPunct="1">
              <a:lnSpc>
                <a:spcPct val="90000"/>
              </a:lnSpc>
              <a:spcBef>
                <a:spcPts val="1649"/>
              </a:spcBef>
              <a:spcAft>
                <a:spcPts val="0"/>
              </a:spcAft>
              <a:buClrTx/>
              <a:buSzTx/>
              <a:buFont typeface="+mj-lt"/>
              <a:buAutoNum type="alphaLcPeriod"/>
              <a:tabLst/>
              <a:defRPr/>
            </a:pPr>
            <a:r>
              <a:rPr kumimoji="0" lang="en-US" sz="2800" b="0" i="0" u="none" strike="noStrike" kern="1200" cap="none" spc="0" normalizeH="0" baseline="0" noProof="0">
                <a:ln>
                  <a:noFill/>
                </a:ln>
                <a:solidFill>
                  <a:srgbClr val="3A9C8C"/>
                </a:solidFill>
                <a:effectLst/>
                <a:uLnTx/>
                <a:uFillTx/>
                <a:latin typeface="Trebuchet MS" panose="020B0603020202020204" pitchFamily="34" charset="0"/>
                <a:ea typeface="+mn-ea"/>
                <a:cs typeface="+mn-cs"/>
              </a:rPr>
              <a:t>2D GLO models </a:t>
            </a:r>
            <a:r>
              <a:rPr kumimoji="0" lang="en-US" sz="2800" b="0" i="1" u="none" strike="noStrike" kern="1200" cap="none" spc="0" normalizeH="0" baseline="0" noProof="0">
                <a:ln>
                  <a:noFill/>
                </a:ln>
                <a:solidFill>
                  <a:srgbClr val="3A9C8C"/>
                </a:solidFill>
                <a:effectLst/>
                <a:uLnTx/>
                <a:uFillTx/>
                <a:latin typeface="Trebuchet MS" panose="020B0603020202020204" pitchFamily="34" charset="0"/>
                <a:ea typeface="+mn-ea"/>
                <a:cs typeface="+mn-cs"/>
              </a:rPr>
              <a:t>simulated with future rainfall + SLR</a:t>
            </a:r>
          </a:p>
          <a:p>
            <a:pPr marL="1203325" marR="0" lvl="1" indent="-742950" algn="l" defTabSz="1507846" rtl="0" eaLnBrk="1" fontAlgn="auto" latinLnBrk="0" hangingPunct="1">
              <a:lnSpc>
                <a:spcPct val="90000"/>
              </a:lnSpc>
              <a:spcBef>
                <a:spcPts val="1649"/>
              </a:spcBef>
              <a:spcAft>
                <a:spcPts val="0"/>
              </a:spcAft>
              <a:buClrTx/>
              <a:buSzTx/>
              <a:buFont typeface="+mj-lt"/>
              <a:buAutoNum type="alphaLcPeriod"/>
              <a:tabLst/>
              <a:defRPr/>
            </a:pPr>
            <a:r>
              <a:rPr kumimoji="0" lang="en-US" sz="2800" b="0" i="0" u="none" strike="noStrike" kern="1200" cap="none" spc="0" normalizeH="0" baseline="0" noProof="0">
                <a:ln>
                  <a:noFill/>
                </a:ln>
                <a:solidFill>
                  <a:srgbClr val="3A9C8C"/>
                </a:solidFill>
                <a:effectLst/>
                <a:uLnTx/>
                <a:uFillTx/>
                <a:latin typeface="Trebuchet MS" panose="020B0603020202020204" pitchFamily="34" charset="0"/>
                <a:ea typeface="+mn-ea"/>
                <a:cs typeface="+mn-cs"/>
              </a:rPr>
              <a:t>2D BLE models </a:t>
            </a:r>
            <a:r>
              <a:rPr kumimoji="0" lang="en-US" sz="2800" b="0" i="1" u="none" strike="noStrike" kern="1200" cap="none" spc="0" normalizeH="0" baseline="0" noProof="0">
                <a:ln>
                  <a:noFill/>
                </a:ln>
                <a:solidFill>
                  <a:srgbClr val="3A9C8C"/>
                </a:solidFill>
                <a:effectLst/>
                <a:uLnTx/>
                <a:uFillTx/>
                <a:latin typeface="Trebuchet MS" panose="020B0603020202020204" pitchFamily="34" charset="0"/>
                <a:ea typeface="+mn-ea"/>
                <a:cs typeface="+mn-cs"/>
              </a:rPr>
              <a:t>simulated with future rainfall + SLR</a:t>
            </a:r>
            <a:endParaRPr kumimoji="0" lang="en-US" sz="2800" b="0" i="0" u="none" strike="noStrike" kern="1200" cap="none" spc="0" normalizeH="0" baseline="0" noProof="0">
              <a:ln>
                <a:noFill/>
              </a:ln>
              <a:solidFill>
                <a:srgbClr val="3A9C8C"/>
              </a:solidFill>
              <a:effectLst/>
              <a:uLnTx/>
              <a:uFillTx/>
              <a:latin typeface="Trebuchet MS" panose="020B0603020202020204" pitchFamily="34" charset="0"/>
              <a:ea typeface="+mn-ea"/>
              <a:cs typeface="+mn-cs"/>
            </a:endParaRPr>
          </a:p>
          <a:p>
            <a:pPr marL="1203325" marR="0" lvl="1" indent="-742950" algn="l" defTabSz="1507846" rtl="0" eaLnBrk="1" fontAlgn="auto" latinLnBrk="0" hangingPunct="1">
              <a:lnSpc>
                <a:spcPct val="90000"/>
              </a:lnSpc>
              <a:spcBef>
                <a:spcPts val="1649"/>
              </a:spcBef>
              <a:spcAft>
                <a:spcPts val="0"/>
              </a:spcAft>
              <a:buClrTx/>
              <a:buSzTx/>
              <a:buFont typeface="+mj-lt"/>
              <a:buAutoNum type="alphaLcPeriod"/>
              <a:tabLst/>
              <a:defRPr/>
            </a:pPr>
            <a:r>
              <a:rPr kumimoji="0" lang="en-US" sz="2800" b="0" i="0" u="none" strike="noStrike" kern="1200" cap="none" spc="0" normalizeH="0" baseline="0" noProof="0">
                <a:ln>
                  <a:noFill/>
                </a:ln>
                <a:solidFill>
                  <a:srgbClr val="3A9C8C"/>
                </a:solidFill>
                <a:effectLst/>
                <a:uLnTx/>
                <a:uFillTx/>
                <a:latin typeface="Trebuchet MS" panose="020B0603020202020204" pitchFamily="34" charset="0"/>
                <a:ea typeface="+mn-ea"/>
                <a:cs typeface="+mn-cs"/>
              </a:rPr>
              <a:t>Future Fathom Scenario 3</a:t>
            </a:r>
            <a:endParaRPr kumimoji="0" lang="en-US" sz="3600" b="0" i="0" u="none" strike="noStrike" kern="1200" cap="none" spc="0" normalizeH="0" baseline="0" noProof="0">
              <a:ln>
                <a:noFill/>
              </a:ln>
              <a:solidFill>
                <a:srgbClr val="3A9C8C"/>
              </a:solidFill>
              <a:effectLst/>
              <a:uLnTx/>
              <a:uFillTx/>
              <a:latin typeface="Trebuchet MS" panose="020B0603020202020204" pitchFamily="34" charset="0"/>
              <a:ea typeface="+mn-ea"/>
              <a:cs typeface="+mn-cs"/>
            </a:endParaRPr>
          </a:p>
          <a:p>
            <a:pPr marL="0" marR="0" lvl="1" indent="0" algn="ctr" defTabSz="1507846" rtl="0" eaLnBrk="1" fontAlgn="auto" latinLnBrk="0" hangingPunct="1">
              <a:lnSpc>
                <a:spcPct val="90000"/>
              </a:lnSpc>
              <a:spcBef>
                <a:spcPts val="42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000000"/>
                </a:solidFill>
                <a:effectLst/>
                <a:uLnTx/>
                <a:uFillTx/>
                <a:latin typeface="Trebuchet MS" panose="020B0603020202020204" pitchFamily="34" charset="0"/>
                <a:ea typeface="+mn-ea"/>
                <a:cs typeface="+mn-cs"/>
              </a:rPr>
              <a:t>Match existing extents wherever future floodplain is smaller</a:t>
            </a:r>
            <a:endParaRPr kumimoji="0" lang="en-US" sz="28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endParaRPr>
          </a:p>
        </p:txBody>
      </p:sp>
      <p:pic>
        <p:nvPicPr>
          <p:cNvPr id="3" name="Picture 2">
            <a:extLst>
              <a:ext uri="{FF2B5EF4-FFF2-40B4-BE49-F238E27FC236}">
                <a16:creationId xmlns:a16="http://schemas.microsoft.com/office/drawing/2014/main" id="{21D34D1D-5C12-42E1-92E5-6C8A44B211A0}"/>
              </a:ext>
            </a:extLst>
          </p:cNvPr>
          <p:cNvPicPr>
            <a:picLocks noChangeAspect="1"/>
          </p:cNvPicPr>
          <p:nvPr/>
        </p:nvPicPr>
        <p:blipFill>
          <a:blip r:embed="rId3"/>
          <a:srcRect/>
          <a:stretch/>
        </p:blipFill>
        <p:spPr>
          <a:xfrm>
            <a:off x="11357811" y="1"/>
            <a:ext cx="8746289" cy="11307964"/>
          </a:xfrm>
          <a:prstGeom prst="rect">
            <a:avLst/>
          </a:prstGeom>
        </p:spPr>
      </p:pic>
      <p:pic>
        <p:nvPicPr>
          <p:cNvPr id="5" name="Graphic 4" descr="Exclamation mark with solid fill">
            <a:extLst>
              <a:ext uri="{FF2B5EF4-FFF2-40B4-BE49-F238E27FC236}">
                <a16:creationId xmlns:a16="http://schemas.microsoft.com/office/drawing/2014/main" id="{F6B19E6E-E20E-1624-11B8-3B02B04EF8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24859" y="401673"/>
            <a:ext cx="862801" cy="862801"/>
          </a:xfrm>
          <a:prstGeom prst="rect">
            <a:avLst/>
          </a:prstGeom>
        </p:spPr>
      </p:pic>
    </p:spTree>
    <p:extLst>
      <p:ext uri="{BB962C8B-B14F-4D97-AF65-F5344CB8AC3E}">
        <p14:creationId xmlns:p14="http://schemas.microsoft.com/office/powerpoint/2010/main" val="37672967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D56CD-02DB-26F4-230B-4419EE259C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CB49CA-6C32-0107-4CC4-40E873ACBEA2}"/>
              </a:ext>
            </a:extLst>
          </p:cNvPr>
          <p:cNvSpPr>
            <a:spLocks noGrp="1"/>
          </p:cNvSpPr>
          <p:nvPr>
            <p:ph type="title"/>
          </p:nvPr>
        </p:nvSpPr>
        <p:spPr>
          <a:xfrm>
            <a:off x="0" y="1877045"/>
            <a:ext cx="20102688" cy="2588221"/>
          </a:xfrm>
        </p:spPr>
        <p:txBody>
          <a:bodyPr>
            <a:normAutofit/>
          </a:bodyPr>
          <a:lstStyle/>
          <a:p>
            <a:r>
              <a:rPr lang="en-US" sz="8000" dirty="0"/>
              <a:t>Task 3B – Needs Analysis</a:t>
            </a:r>
          </a:p>
        </p:txBody>
      </p:sp>
    </p:spTree>
    <p:extLst>
      <p:ext uri="{BB962C8B-B14F-4D97-AF65-F5344CB8AC3E}">
        <p14:creationId xmlns:p14="http://schemas.microsoft.com/office/powerpoint/2010/main" val="474073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084C0-1487-0A12-3587-71D9E66A91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3F914A-4BB7-C8CA-CC1B-6A638D5D369C}"/>
              </a:ext>
            </a:extLst>
          </p:cNvPr>
          <p:cNvSpPr>
            <a:spLocks noGrp="1"/>
          </p:cNvSpPr>
          <p:nvPr>
            <p:ph type="title"/>
          </p:nvPr>
        </p:nvSpPr>
        <p:spPr/>
        <p:txBody>
          <a:bodyPr lIns="457200">
            <a:normAutofit/>
          </a:bodyPr>
          <a:lstStyle/>
          <a:p>
            <a:r>
              <a:rPr lang="en-US"/>
              <a:t>Task 3B – Flood Mitigation Needs Analysis</a:t>
            </a:r>
          </a:p>
        </p:txBody>
      </p:sp>
      <p:sp>
        <p:nvSpPr>
          <p:cNvPr id="4" name="Content Placeholder 2">
            <a:extLst>
              <a:ext uri="{FF2B5EF4-FFF2-40B4-BE49-F238E27FC236}">
                <a16:creationId xmlns:a16="http://schemas.microsoft.com/office/drawing/2014/main" id="{6D0556C8-8F52-DB3A-0839-3CE4CA665C61}"/>
              </a:ext>
            </a:extLst>
          </p:cNvPr>
          <p:cNvSpPr txBox="1">
            <a:spLocks/>
          </p:cNvSpPr>
          <p:nvPr/>
        </p:nvSpPr>
        <p:spPr>
          <a:xfrm>
            <a:off x="536013" y="2273946"/>
            <a:ext cx="18666387" cy="6737512"/>
          </a:xfrm>
          <a:prstGeom prst="rect">
            <a:avLst/>
          </a:prstGeom>
        </p:spPr>
        <p:txBody>
          <a:bodyPr vert="horz" lIns="150781" tIns="75390" rIns="150781" bIns="7539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09262C"/>
                </a:solidFill>
                <a:latin typeface="Trebuchet MS" panose="020B0603020202020204" pitchFamily="34" charset="0"/>
                <a:ea typeface="+mn-ea"/>
                <a:cs typeface="+mn-cs"/>
              </a:defRPr>
            </a:lvl1pPr>
            <a:lvl2pPr marL="460375" indent="-233363" algn="l" defTabSz="914400" rtl="0" eaLnBrk="1" latinLnBrk="0" hangingPunct="1">
              <a:lnSpc>
                <a:spcPct val="90000"/>
              </a:lnSpc>
              <a:spcBef>
                <a:spcPts val="500"/>
              </a:spcBef>
              <a:buFont typeface="Arial" panose="020B0604020202020204" pitchFamily="34" charset="0"/>
              <a:buChar char="•"/>
              <a:defRPr sz="2400" kern="1200">
                <a:solidFill>
                  <a:srgbClr val="3A9C8C"/>
                </a:solidFill>
                <a:latin typeface="Trebuchet MS" panose="020B0603020202020204" pitchFamily="34" charset="0"/>
                <a:ea typeface="+mn-ea"/>
                <a:cs typeface="+mn-cs"/>
              </a:defRPr>
            </a:lvl2pPr>
            <a:lvl3pPr marL="914400" indent="-227013" algn="l" defTabSz="914400" rtl="0" eaLnBrk="1" latinLnBrk="0" hangingPunct="1">
              <a:lnSpc>
                <a:spcPct val="90000"/>
              </a:lnSpc>
              <a:spcBef>
                <a:spcPts val="500"/>
              </a:spcBef>
              <a:buFont typeface="Arial" panose="020B0604020202020204" pitchFamily="34" charset="0"/>
              <a:buChar char="•"/>
              <a:defRPr sz="2000" kern="1200">
                <a:solidFill>
                  <a:srgbClr val="568A81"/>
                </a:solidFill>
                <a:latin typeface="Trebuchet MS" panose="020B0603020202020204" pitchFamily="34" charset="0"/>
                <a:ea typeface="+mn-ea"/>
                <a:cs typeface="+mn-cs"/>
              </a:defRPr>
            </a:lvl3pPr>
            <a:lvl4pPr marL="1374775" indent="-233363" algn="l" defTabSz="914400" rtl="0" eaLnBrk="1" latinLnBrk="0" hangingPunct="1">
              <a:lnSpc>
                <a:spcPct val="90000"/>
              </a:lnSpc>
              <a:spcBef>
                <a:spcPts val="500"/>
              </a:spcBef>
              <a:buFont typeface="Arial" panose="020B0604020202020204" pitchFamily="34" charset="0"/>
              <a:buChar char="•"/>
              <a:defRPr sz="1800" kern="1200">
                <a:solidFill>
                  <a:srgbClr val="2E4E56"/>
                </a:solidFill>
                <a:latin typeface="Trebuchet MS" panose="020B0603020202020204" pitchFamily="34" charset="0"/>
                <a:ea typeface="+mn-ea"/>
                <a:cs typeface="+mn-cs"/>
              </a:defRPr>
            </a:lvl4pPr>
            <a:lvl5pPr marL="1828800" indent="-227013" algn="l" defTabSz="914400" rtl="0" eaLnBrk="1" latinLnBrk="0" hangingPunct="1">
              <a:lnSpc>
                <a:spcPct val="90000"/>
              </a:lnSpc>
              <a:spcBef>
                <a:spcPts val="500"/>
              </a:spcBef>
              <a:buFont typeface="Arial" panose="020B0604020202020204" pitchFamily="34" charset="0"/>
              <a:buChar char="•"/>
              <a:tabLst>
                <a:tab pos="1828800" algn="l"/>
              </a:tabLst>
              <a:defRPr sz="1800" kern="1200">
                <a:solidFill>
                  <a:srgbClr val="3A95AA"/>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507846" rtl="0" eaLnBrk="1" fontAlgn="auto" latinLnBrk="0" hangingPunct="1">
              <a:lnSpc>
                <a:spcPct val="90000"/>
              </a:lnSpc>
              <a:spcBef>
                <a:spcPts val="1649"/>
              </a:spcBef>
              <a:spcAft>
                <a:spcPts val="0"/>
              </a:spcAft>
              <a:buClrTx/>
              <a:buSzTx/>
              <a:buFont typeface="Arial" panose="020B0604020202020204" pitchFamily="34" charset="0"/>
              <a:buNone/>
              <a:tabLst/>
              <a:defRPr/>
            </a:pPr>
            <a:r>
              <a:rPr kumimoji="0" lang="en-US" sz="3600" b="1" i="0" u="sng" strike="noStrike" kern="1200" cap="none" spc="0" normalizeH="0" baseline="0" noProof="0">
                <a:ln>
                  <a:noFill/>
                </a:ln>
                <a:solidFill>
                  <a:srgbClr val="09262C"/>
                </a:solidFill>
                <a:effectLst/>
                <a:uLnTx/>
                <a:uFillTx/>
                <a:latin typeface="Trebuchet MS" panose="020B0603020202020204" pitchFamily="34" charset="0"/>
                <a:ea typeface="+mn-ea"/>
                <a:cs typeface="+mn-cs"/>
              </a:rPr>
              <a:t>TWDB Goal</a:t>
            </a:r>
            <a:r>
              <a:rPr kumimoji="0" lang="en-US" sz="3600" b="1" i="0" u="none" strike="noStrike" kern="1200" cap="none" spc="0" normalizeH="0" baseline="0" noProof="0">
                <a:ln>
                  <a:noFill/>
                </a:ln>
                <a:solidFill>
                  <a:srgbClr val="09262C"/>
                </a:solidFill>
                <a:effectLst/>
                <a:uLnTx/>
                <a:uFillTx/>
                <a:latin typeface="Trebuchet MS" panose="020B0603020202020204" pitchFamily="34" charset="0"/>
                <a:ea typeface="+mn-ea"/>
                <a:cs typeface="+mn-cs"/>
              </a:rPr>
              <a:t>: </a:t>
            </a:r>
            <a:r>
              <a:rPr kumimoji="0" lang="en-US" sz="3600" b="0" i="0" u="none" strike="noStrike" kern="1200" cap="none" spc="0" normalizeH="0" baseline="0" noProof="0">
                <a:ln>
                  <a:noFill/>
                </a:ln>
                <a:solidFill>
                  <a:srgbClr val="09262C"/>
                </a:solidFill>
                <a:effectLst/>
                <a:uLnTx/>
                <a:uFillTx/>
                <a:latin typeface="Trebuchet MS" panose="020B0603020202020204" pitchFamily="34" charset="0"/>
                <a:ea typeface="+mn-ea"/>
                <a:cs typeface="+mn-cs"/>
              </a:rPr>
              <a:t>Identify locations within the Region that the RFPG considers to have the greatest flood mitigation and flood risk study needs.</a:t>
            </a:r>
          </a:p>
          <a:p>
            <a:pPr marL="571500" marR="0" lvl="0" indent="-571500" algn="l" defTabSz="1507846" rtl="0" eaLnBrk="1" fontAlgn="auto" latinLnBrk="0" hangingPunct="1">
              <a:lnSpc>
                <a:spcPct val="90000"/>
              </a:lnSpc>
              <a:spcBef>
                <a:spcPts val="1649"/>
              </a:spcBef>
              <a:spcAft>
                <a:spcPts val="0"/>
              </a:spcAft>
              <a:buClrTx/>
              <a:buSzTx/>
              <a:buFont typeface="Arial" panose="020B0604020202020204" pitchFamily="34" charset="0"/>
              <a:buChar char="•"/>
              <a:tabLst/>
              <a:defRPr/>
            </a:pPr>
            <a:endParaRPr kumimoji="0" lang="en-US" sz="3600" b="0" i="0" u="none" strike="noStrike" kern="1200" cap="none" spc="0" normalizeH="0" baseline="0" noProof="0">
              <a:ln>
                <a:noFill/>
              </a:ln>
              <a:solidFill>
                <a:srgbClr val="000000"/>
              </a:solidFill>
              <a:effectLst/>
              <a:uLnTx/>
              <a:uFillTx/>
              <a:latin typeface="Trebuchet MS" panose="020B0603020202020204" pitchFamily="34" charset="0"/>
              <a:ea typeface="+mn-ea"/>
              <a:cs typeface="+mn-cs"/>
            </a:endParaRPr>
          </a:p>
          <a:p>
            <a:pPr marL="571500" marR="0" lvl="0" indent="-571500" algn="l" defTabSz="1507846" rtl="0" eaLnBrk="1" fontAlgn="auto" latinLnBrk="0" hangingPunct="1">
              <a:lnSpc>
                <a:spcPct val="90000"/>
              </a:lnSpc>
              <a:spcBef>
                <a:spcPts val="1649"/>
              </a:spcBef>
              <a:spcAft>
                <a:spcPts val="0"/>
              </a:spcAft>
              <a:buClrTx/>
              <a:buSzTx/>
              <a:buFont typeface="Arial" panose="020B0604020202020204" pitchFamily="34" charset="0"/>
              <a:buChar char="•"/>
              <a:tabLst/>
              <a:defRPr/>
            </a:pPr>
            <a:endParaRPr kumimoji="0" lang="en-US" sz="3600" b="0" i="0" u="none" strike="noStrike" kern="1200" cap="none" spc="0" normalizeH="0" baseline="0" noProof="0">
              <a:ln>
                <a:noFill/>
              </a:ln>
              <a:solidFill>
                <a:srgbClr val="09262C"/>
              </a:solidFill>
              <a:effectLst/>
              <a:uLnTx/>
              <a:uFillTx/>
              <a:latin typeface="Trebuchet MS" panose="020B0603020202020204" pitchFamily="34" charset="0"/>
              <a:ea typeface="+mn-ea"/>
              <a:cs typeface="+mn-cs"/>
            </a:endParaRPr>
          </a:p>
        </p:txBody>
      </p:sp>
      <p:graphicFrame>
        <p:nvGraphicFramePr>
          <p:cNvPr id="3" name="Diagram 2">
            <a:extLst>
              <a:ext uri="{FF2B5EF4-FFF2-40B4-BE49-F238E27FC236}">
                <a16:creationId xmlns:a16="http://schemas.microsoft.com/office/drawing/2014/main" id="{38F62A7C-6764-3A9C-2A9D-9AA6E4482E5D}"/>
              </a:ext>
            </a:extLst>
          </p:cNvPr>
          <p:cNvGraphicFramePr/>
          <p:nvPr/>
        </p:nvGraphicFramePr>
        <p:xfrm>
          <a:off x="414450" y="4377128"/>
          <a:ext cx="8909431" cy="46343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Group 9">
            <a:extLst>
              <a:ext uri="{FF2B5EF4-FFF2-40B4-BE49-F238E27FC236}">
                <a16:creationId xmlns:a16="http://schemas.microsoft.com/office/drawing/2014/main" id="{FD6DCC36-DA93-F7E5-F831-66DCF6F2A340}"/>
              </a:ext>
            </a:extLst>
          </p:cNvPr>
          <p:cNvGrpSpPr/>
          <p:nvPr/>
        </p:nvGrpSpPr>
        <p:grpSpPr>
          <a:xfrm>
            <a:off x="13464886" y="7037245"/>
            <a:ext cx="2319294" cy="2064566"/>
            <a:chOff x="1270096" y="1698126"/>
            <a:chExt cx="1663603" cy="1556579"/>
          </a:xfrm>
        </p:grpSpPr>
        <p:sp>
          <p:nvSpPr>
            <p:cNvPr id="19" name="Oval 18">
              <a:extLst>
                <a:ext uri="{FF2B5EF4-FFF2-40B4-BE49-F238E27FC236}">
                  <a16:creationId xmlns:a16="http://schemas.microsoft.com/office/drawing/2014/main" id="{CFC12CF4-9D52-61FB-FA6A-EA71026184D8}"/>
                </a:ext>
              </a:extLst>
            </p:cNvPr>
            <p:cNvSpPr/>
            <p:nvPr/>
          </p:nvSpPr>
          <p:spPr>
            <a:xfrm>
              <a:off x="1270096" y="1698126"/>
              <a:ext cx="1663603" cy="1556579"/>
            </a:xfrm>
            <a:prstGeom prst="ellipse">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F3F3F">
                    <a:hueOff val="0"/>
                    <a:satOff val="0"/>
                    <a:lumOff val="0"/>
                    <a:alphaOff val="0"/>
                  </a:srgbClr>
                </a:solidFill>
                <a:effectLst/>
                <a:uLnTx/>
                <a:uFillTx/>
                <a:latin typeface="Abadi"/>
                <a:ea typeface="+mn-ea"/>
                <a:cs typeface="+mn-cs"/>
              </a:endParaRPr>
            </a:p>
          </p:txBody>
        </p:sp>
        <p:sp>
          <p:nvSpPr>
            <p:cNvPr id="20" name="Oval 4">
              <a:extLst>
                <a:ext uri="{FF2B5EF4-FFF2-40B4-BE49-F238E27FC236}">
                  <a16:creationId xmlns:a16="http://schemas.microsoft.com/office/drawing/2014/main" id="{7FFFC066-1A51-1EEF-5B9C-68643B1F57EF}"/>
                </a:ext>
              </a:extLst>
            </p:cNvPr>
            <p:cNvSpPr txBox="1"/>
            <p:nvPr/>
          </p:nvSpPr>
          <p:spPr>
            <a:xfrm>
              <a:off x="1513725" y="1926082"/>
              <a:ext cx="1176345" cy="110066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11430" rIns="11430" bIns="11430" numCol="1" spcCol="1270" anchor="ctr" anchorCtr="0">
              <a:noAutofit/>
            </a:body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srgbClr val="3F3F3F">
                      <a:hueOff val="0"/>
                      <a:satOff val="0"/>
                      <a:lumOff val="0"/>
                      <a:alphaOff val="0"/>
                    </a:srgbClr>
                  </a:solidFill>
                  <a:effectLst/>
                  <a:uLnTx/>
                  <a:uFillTx/>
                  <a:latin typeface="Abadi"/>
                  <a:ea typeface="+mn-ea"/>
                  <a:cs typeface="+mn-cs"/>
                </a:rPr>
                <a:t>Areas with Map Gaps</a:t>
              </a:r>
            </a:p>
          </p:txBody>
        </p:sp>
      </p:grpSp>
      <p:sp>
        <p:nvSpPr>
          <p:cNvPr id="11" name="Arrow: Left 10">
            <a:extLst>
              <a:ext uri="{FF2B5EF4-FFF2-40B4-BE49-F238E27FC236}">
                <a16:creationId xmlns:a16="http://schemas.microsoft.com/office/drawing/2014/main" id="{4797FD3E-5647-E80B-130B-826F1C893C76}"/>
              </a:ext>
            </a:extLst>
          </p:cNvPr>
          <p:cNvSpPr/>
          <p:nvPr/>
        </p:nvSpPr>
        <p:spPr>
          <a:xfrm rot="13384555">
            <a:off x="12598823" y="6521376"/>
            <a:ext cx="1385089" cy="697774"/>
          </a:xfrm>
          <a:prstGeom prst="leftArrow">
            <a:avLst>
              <a:gd name="adj1" fmla="val 60000"/>
              <a:gd name="adj2" fmla="val 50000"/>
            </a:avLst>
          </a:pr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F3F3F">
                  <a:hueOff val="0"/>
                  <a:satOff val="0"/>
                  <a:lumOff val="0"/>
                  <a:alphaOff val="0"/>
                </a:srgbClr>
              </a:solidFill>
              <a:effectLst/>
              <a:uLnTx/>
              <a:uFillTx/>
              <a:latin typeface="Abadi"/>
              <a:ea typeface="+mn-ea"/>
              <a:cs typeface="+mn-cs"/>
            </a:endParaRPr>
          </a:p>
        </p:txBody>
      </p:sp>
      <p:grpSp>
        <p:nvGrpSpPr>
          <p:cNvPr id="12" name="Group 11">
            <a:extLst>
              <a:ext uri="{FF2B5EF4-FFF2-40B4-BE49-F238E27FC236}">
                <a16:creationId xmlns:a16="http://schemas.microsoft.com/office/drawing/2014/main" id="{E1997C0F-47F6-576A-6C3F-3069B4519441}"/>
              </a:ext>
            </a:extLst>
          </p:cNvPr>
          <p:cNvGrpSpPr/>
          <p:nvPr/>
        </p:nvGrpSpPr>
        <p:grpSpPr>
          <a:xfrm>
            <a:off x="11055536" y="5026473"/>
            <a:ext cx="2235831" cy="1843790"/>
            <a:chOff x="1911" y="597631"/>
            <a:chExt cx="1254762" cy="1003809"/>
          </a:xfrm>
        </p:grpSpPr>
        <p:sp>
          <p:nvSpPr>
            <p:cNvPr id="17" name="Rectangle: Rounded Corners 16">
              <a:extLst>
                <a:ext uri="{FF2B5EF4-FFF2-40B4-BE49-F238E27FC236}">
                  <a16:creationId xmlns:a16="http://schemas.microsoft.com/office/drawing/2014/main" id="{17DCD751-1E52-07FD-AF45-FADB4DE46762}"/>
                </a:ext>
              </a:extLst>
            </p:cNvPr>
            <p:cNvSpPr/>
            <p:nvPr/>
          </p:nvSpPr>
          <p:spPr>
            <a:xfrm>
              <a:off x="1911" y="597631"/>
              <a:ext cx="1254762" cy="1003809"/>
            </a:xfrm>
            <a:prstGeom prst="roundRect">
              <a:avLst>
                <a:gd name="adj" fmla="val 10000"/>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F3F3F">
                    <a:hueOff val="0"/>
                    <a:satOff val="0"/>
                    <a:lumOff val="0"/>
                    <a:alphaOff val="0"/>
                  </a:srgbClr>
                </a:solidFill>
                <a:effectLst/>
                <a:uLnTx/>
                <a:uFillTx/>
                <a:latin typeface="Abadi"/>
                <a:ea typeface="+mn-ea"/>
                <a:cs typeface="+mn-cs"/>
              </a:endParaRPr>
            </a:p>
          </p:txBody>
        </p:sp>
        <p:sp>
          <p:nvSpPr>
            <p:cNvPr id="18" name="Rectangle: Rounded Corners 7">
              <a:extLst>
                <a:ext uri="{FF2B5EF4-FFF2-40B4-BE49-F238E27FC236}">
                  <a16:creationId xmlns:a16="http://schemas.microsoft.com/office/drawing/2014/main" id="{E8FCF4ED-216E-3603-04B2-CD7AF2A73631}"/>
                </a:ext>
              </a:extLst>
            </p:cNvPr>
            <p:cNvSpPr txBox="1"/>
            <p:nvPr/>
          </p:nvSpPr>
          <p:spPr>
            <a:xfrm>
              <a:off x="31312" y="627032"/>
              <a:ext cx="1195960" cy="94500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US" sz="2300" b="0" i="0" u="none" strike="noStrike" kern="1200" cap="none" spc="0" normalizeH="0" baseline="0" noProof="0">
                  <a:ln>
                    <a:noFill/>
                  </a:ln>
                  <a:solidFill>
                    <a:srgbClr val="3F3F3F">
                      <a:hueOff val="0"/>
                      <a:satOff val="0"/>
                      <a:lumOff val="0"/>
                      <a:alphaOff val="0"/>
                    </a:srgbClr>
                  </a:solidFill>
                  <a:effectLst/>
                  <a:uLnTx/>
                  <a:uFillTx/>
                  <a:latin typeface="Abadi"/>
                  <a:ea typeface="+mn-ea"/>
                  <a:cs typeface="+mn-cs"/>
                </a:rPr>
                <a:t>Availability of H&amp;H Models</a:t>
              </a:r>
            </a:p>
          </p:txBody>
        </p:sp>
      </p:grpSp>
      <p:sp>
        <p:nvSpPr>
          <p:cNvPr id="13" name="Arrow: Left 12">
            <a:extLst>
              <a:ext uri="{FF2B5EF4-FFF2-40B4-BE49-F238E27FC236}">
                <a16:creationId xmlns:a16="http://schemas.microsoft.com/office/drawing/2014/main" id="{0320F314-7DF9-46D9-90E1-BE4C0548FAF3}"/>
              </a:ext>
            </a:extLst>
          </p:cNvPr>
          <p:cNvSpPr/>
          <p:nvPr/>
        </p:nvSpPr>
        <p:spPr>
          <a:xfrm rot="18993075">
            <a:off x="15294136" y="6471492"/>
            <a:ext cx="1572859" cy="730838"/>
          </a:xfrm>
          <a:prstGeom prst="leftArrow">
            <a:avLst>
              <a:gd name="adj1" fmla="val 60000"/>
              <a:gd name="adj2" fmla="val 50000"/>
            </a:avLst>
          </a:pr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F3F3F">
                  <a:hueOff val="0"/>
                  <a:satOff val="0"/>
                  <a:lumOff val="0"/>
                  <a:alphaOff val="0"/>
                </a:srgbClr>
              </a:solidFill>
              <a:effectLst/>
              <a:uLnTx/>
              <a:uFillTx/>
              <a:latin typeface="Abadi"/>
              <a:ea typeface="+mn-ea"/>
              <a:cs typeface="+mn-cs"/>
            </a:endParaRPr>
          </a:p>
        </p:txBody>
      </p:sp>
      <p:grpSp>
        <p:nvGrpSpPr>
          <p:cNvPr id="14" name="Group 13">
            <a:extLst>
              <a:ext uri="{FF2B5EF4-FFF2-40B4-BE49-F238E27FC236}">
                <a16:creationId xmlns:a16="http://schemas.microsoft.com/office/drawing/2014/main" id="{3E206C31-078F-1B04-302E-9840AF0FB623}"/>
              </a:ext>
            </a:extLst>
          </p:cNvPr>
          <p:cNvGrpSpPr/>
          <p:nvPr/>
        </p:nvGrpSpPr>
        <p:grpSpPr>
          <a:xfrm>
            <a:off x="15493793" y="5030431"/>
            <a:ext cx="2319294" cy="1723605"/>
            <a:chOff x="2928046" y="597631"/>
            <a:chExt cx="1254762" cy="1003809"/>
          </a:xfrm>
        </p:grpSpPr>
        <p:sp>
          <p:nvSpPr>
            <p:cNvPr id="15" name="Rectangle: Rounded Corners 14">
              <a:extLst>
                <a:ext uri="{FF2B5EF4-FFF2-40B4-BE49-F238E27FC236}">
                  <a16:creationId xmlns:a16="http://schemas.microsoft.com/office/drawing/2014/main" id="{47031159-413F-2742-5E95-52AF85DDDF54}"/>
                </a:ext>
              </a:extLst>
            </p:cNvPr>
            <p:cNvSpPr/>
            <p:nvPr/>
          </p:nvSpPr>
          <p:spPr>
            <a:xfrm>
              <a:off x="2928046" y="597631"/>
              <a:ext cx="1254762" cy="1003809"/>
            </a:xfrm>
            <a:prstGeom prst="roundRect">
              <a:avLst>
                <a:gd name="adj" fmla="val 10000"/>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F3F3F">
                    <a:hueOff val="0"/>
                    <a:satOff val="0"/>
                    <a:lumOff val="0"/>
                    <a:alphaOff val="0"/>
                  </a:srgbClr>
                </a:solidFill>
                <a:effectLst/>
                <a:uLnTx/>
                <a:uFillTx/>
                <a:latin typeface="Abadi"/>
                <a:ea typeface="+mn-ea"/>
                <a:cs typeface="+mn-cs"/>
              </a:endParaRPr>
            </a:p>
          </p:txBody>
        </p:sp>
        <p:sp>
          <p:nvSpPr>
            <p:cNvPr id="16" name="Rectangle: Rounded Corners 10">
              <a:extLst>
                <a:ext uri="{FF2B5EF4-FFF2-40B4-BE49-F238E27FC236}">
                  <a16:creationId xmlns:a16="http://schemas.microsoft.com/office/drawing/2014/main" id="{6786A8E1-CB65-91D5-E32D-751743096B53}"/>
                </a:ext>
              </a:extLst>
            </p:cNvPr>
            <p:cNvSpPr txBox="1"/>
            <p:nvPr/>
          </p:nvSpPr>
          <p:spPr>
            <a:xfrm>
              <a:off x="2957447" y="627032"/>
              <a:ext cx="1195960" cy="94500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US" sz="2300" b="0" i="0" u="none" strike="noStrike" kern="1200" cap="none" spc="0" normalizeH="0" baseline="0" noProof="0">
                  <a:ln>
                    <a:noFill/>
                  </a:ln>
                  <a:solidFill>
                    <a:srgbClr val="3F3F3F">
                      <a:hueOff val="0"/>
                      <a:satOff val="0"/>
                      <a:lumOff val="0"/>
                      <a:alphaOff val="0"/>
                    </a:srgbClr>
                  </a:solidFill>
                  <a:effectLst/>
                  <a:uLnTx/>
                  <a:uFillTx/>
                  <a:latin typeface="Abadi"/>
                  <a:ea typeface="+mn-ea"/>
                  <a:cs typeface="+mn-cs"/>
                </a:rPr>
                <a:t>Availability of Flood Risk Maps</a:t>
              </a:r>
            </a:p>
          </p:txBody>
        </p:sp>
      </p:grpSp>
    </p:spTree>
    <p:extLst>
      <p:ext uri="{BB962C8B-B14F-4D97-AF65-F5344CB8AC3E}">
        <p14:creationId xmlns:p14="http://schemas.microsoft.com/office/powerpoint/2010/main" val="1242224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8382" y="0"/>
            <a:ext cx="20104100" cy="11308715"/>
            <a:chOff x="0" y="0"/>
            <a:chExt cx="20104100" cy="11308715"/>
          </a:xfrm>
        </p:grpSpPr>
        <p:pic>
          <p:nvPicPr>
            <p:cNvPr id="3" name="object 3"/>
            <p:cNvPicPr/>
            <p:nvPr/>
          </p:nvPicPr>
          <p:blipFill>
            <a:blip r:embed="rId3" cstate="print"/>
            <a:stretch>
              <a:fillRect/>
            </a:stretch>
          </p:blipFill>
          <p:spPr>
            <a:xfrm>
              <a:off x="0" y="0"/>
              <a:ext cx="20104099" cy="11308556"/>
            </a:xfrm>
            <a:prstGeom prst="rect">
              <a:avLst/>
            </a:prstGeom>
          </p:spPr>
        </p:pic>
        <p:sp>
          <p:nvSpPr>
            <p:cNvPr id="4" name="object 4"/>
            <p:cNvSpPr/>
            <p:nvPr/>
          </p:nvSpPr>
          <p:spPr>
            <a:xfrm>
              <a:off x="832435" y="3115088"/>
              <a:ext cx="9911080" cy="7084059"/>
            </a:xfrm>
            <a:custGeom>
              <a:avLst/>
              <a:gdLst/>
              <a:ahLst/>
              <a:cxnLst/>
              <a:rect l="l" t="t" r="r" b="b"/>
              <a:pathLst>
                <a:path w="9911080" h="7084059">
                  <a:moveTo>
                    <a:pt x="9910692" y="0"/>
                  </a:moveTo>
                  <a:lnTo>
                    <a:pt x="0" y="0"/>
                  </a:lnTo>
                  <a:lnTo>
                    <a:pt x="0" y="7083553"/>
                  </a:lnTo>
                  <a:lnTo>
                    <a:pt x="932767" y="7083553"/>
                  </a:lnTo>
                </a:path>
              </a:pathLst>
            </a:custGeom>
            <a:ln w="31412">
              <a:solidFill>
                <a:srgbClr val="EF6724"/>
              </a:solidFill>
            </a:ln>
          </p:spPr>
          <p:txBody>
            <a:bodyPr wrap="square" lIns="0" tIns="0" rIns="0" bIns="0" rtlCol="0"/>
            <a:lstStyle/>
            <a:p>
              <a:endParaRPr dirty="0"/>
            </a:p>
          </p:txBody>
        </p:sp>
        <p:sp>
          <p:nvSpPr>
            <p:cNvPr id="5" name="object 5"/>
            <p:cNvSpPr/>
            <p:nvPr/>
          </p:nvSpPr>
          <p:spPr>
            <a:xfrm>
              <a:off x="1715046" y="10079912"/>
              <a:ext cx="128270" cy="237490"/>
            </a:xfrm>
            <a:custGeom>
              <a:avLst/>
              <a:gdLst/>
              <a:ahLst/>
              <a:cxnLst/>
              <a:rect l="l" t="t" r="r" b="b"/>
              <a:pathLst>
                <a:path w="128269" h="237490">
                  <a:moveTo>
                    <a:pt x="0" y="0"/>
                  </a:moveTo>
                  <a:lnTo>
                    <a:pt x="0" y="237458"/>
                  </a:lnTo>
                  <a:lnTo>
                    <a:pt x="127702" y="118729"/>
                  </a:lnTo>
                  <a:lnTo>
                    <a:pt x="0" y="0"/>
                  </a:lnTo>
                  <a:close/>
                </a:path>
              </a:pathLst>
            </a:custGeom>
            <a:solidFill>
              <a:srgbClr val="EF6724"/>
            </a:solidFill>
          </p:spPr>
          <p:txBody>
            <a:bodyPr wrap="square" lIns="0" tIns="0" rIns="0" bIns="0" rtlCol="0"/>
            <a:lstStyle/>
            <a:p>
              <a:endParaRPr dirty="0"/>
            </a:p>
          </p:txBody>
        </p:sp>
      </p:grpSp>
      <p:sp>
        <p:nvSpPr>
          <p:cNvPr id="9" name="Title 1">
            <a:extLst>
              <a:ext uri="{FF2B5EF4-FFF2-40B4-BE49-F238E27FC236}">
                <a16:creationId xmlns:a16="http://schemas.microsoft.com/office/drawing/2014/main" id="{FFDF82EF-C51A-F521-1456-2EF6DFAB6280}"/>
              </a:ext>
            </a:extLst>
          </p:cNvPr>
          <p:cNvSpPr txBox="1">
            <a:spLocks/>
          </p:cNvSpPr>
          <p:nvPr/>
        </p:nvSpPr>
        <p:spPr>
          <a:xfrm>
            <a:off x="1136650" y="3292475"/>
            <a:ext cx="15925800" cy="2627651"/>
          </a:xfrm>
          <a:prstGeom prst="rect">
            <a:avLst/>
          </a:prstGeom>
        </p:spPr>
        <p:txBody>
          <a:bodyPr wrap="square" lIns="0" tIns="0" rIns="0" bIns="0">
            <a:normAutofit fontScale="25000" lnSpcReduction="20000"/>
          </a:bodyPr>
          <a:lstStyle>
            <a:lvl1pPr>
              <a:defRPr sz="4850" b="1" i="0">
                <a:solidFill>
                  <a:srgbClr val="002F56"/>
                </a:solidFill>
                <a:latin typeface="Arial"/>
                <a:ea typeface="+mj-ea"/>
                <a:cs typeface="Arial"/>
              </a:defRPr>
            </a:lvl1pPr>
          </a:lstStyle>
          <a:p>
            <a:pPr marL="12700" marR="0" lvl="0" indent="0" defTabSz="914400" eaLnBrk="1" fontAlgn="auto" latinLnBrk="0" hangingPunct="1">
              <a:lnSpc>
                <a:spcPct val="100000"/>
              </a:lnSpc>
              <a:spcBef>
                <a:spcPts val="115"/>
              </a:spcBef>
              <a:spcAft>
                <a:spcPts val="0"/>
              </a:spcAft>
              <a:buClrTx/>
              <a:buSzTx/>
              <a:buFontTx/>
              <a:buNone/>
              <a:tabLst/>
              <a:defRPr/>
            </a:pPr>
            <a:r>
              <a:rPr kumimoji="0" lang="en-US" sz="22400" i="0" u="none" strike="noStrike" kern="0" cap="none" spc="-10" normalizeH="0" baseline="0" noProof="0" dirty="0">
                <a:ln>
                  <a:noFill/>
                </a:ln>
                <a:solidFill>
                  <a:srgbClr val="FFFFFF"/>
                </a:solidFill>
                <a:effectLst/>
                <a:uLnTx/>
                <a:uFillTx/>
              </a:rPr>
              <a:t>ITEM 3</a:t>
            </a:r>
            <a:br>
              <a:rPr kumimoji="0" lang="en-US" sz="18700" i="0" u="none" strike="noStrike" kern="0" cap="none" spc="-10" normalizeH="0" baseline="0" noProof="0" dirty="0">
                <a:ln>
                  <a:noFill/>
                </a:ln>
                <a:solidFill>
                  <a:srgbClr val="FFFFFF"/>
                </a:solidFill>
                <a:effectLst/>
                <a:uLnTx/>
                <a:uFillTx/>
              </a:rPr>
            </a:br>
            <a:br>
              <a:rPr kumimoji="0" lang="en-US" sz="18700" i="0" u="none" strike="noStrike" kern="0" cap="none" spc="-10" normalizeH="0" baseline="0" noProof="0" dirty="0">
                <a:ln>
                  <a:noFill/>
                </a:ln>
                <a:solidFill>
                  <a:srgbClr val="FFFFFF"/>
                </a:solidFill>
                <a:effectLst/>
                <a:uLnTx/>
                <a:uFillTx/>
              </a:rPr>
            </a:br>
            <a:r>
              <a:rPr lang="en-US" sz="22400" dirty="0">
                <a:solidFill>
                  <a:schemeClr val="bg1"/>
                </a:solidFill>
                <a:latin typeface="Arial" panose="020B0604020202020204" pitchFamily="34" charset="0"/>
                <a:cs typeface="Arial" panose="020B0604020202020204" pitchFamily="34" charset="0"/>
              </a:rPr>
              <a:t>Registered Public Comments on Agenda Items</a:t>
            </a:r>
            <a:br>
              <a:rPr lang="en-US" sz="22400" dirty="0">
                <a:solidFill>
                  <a:schemeClr val="bg1"/>
                </a:solidFill>
                <a:latin typeface="Arial" panose="020B0604020202020204" pitchFamily="34" charset="0"/>
                <a:cs typeface="Arial" panose="020B0604020202020204" pitchFamily="34" charset="0"/>
              </a:rPr>
            </a:br>
            <a:r>
              <a:rPr lang="en-US" sz="22400" dirty="0">
                <a:solidFill>
                  <a:schemeClr val="bg1"/>
                </a:solidFill>
                <a:latin typeface="Arial" panose="020B0604020202020204" pitchFamily="34" charset="0"/>
                <a:cs typeface="Arial" panose="020B0604020202020204" pitchFamily="34" charset="0"/>
              </a:rPr>
              <a:t>(Limit of 3 Minutes Per Person)</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C5B8C43-1979-56F3-2294-F58CBDA98E5C}"/>
              </a:ext>
            </a:extLst>
          </p:cNvPr>
          <p:cNvPicPr>
            <a:picLocks noChangeAspect="1"/>
          </p:cNvPicPr>
          <p:nvPr/>
        </p:nvPicPr>
        <p:blipFill>
          <a:blip r:embed="rId4"/>
          <a:stretch>
            <a:fillRect/>
          </a:stretch>
        </p:blipFill>
        <p:spPr>
          <a:xfrm>
            <a:off x="1965469" y="9727148"/>
            <a:ext cx="3050568" cy="669968"/>
          </a:xfrm>
          <a:prstGeom prst="rect">
            <a:avLst/>
          </a:prstGeom>
        </p:spPr>
      </p:pic>
    </p:spTree>
    <p:extLst>
      <p:ext uri="{BB962C8B-B14F-4D97-AF65-F5344CB8AC3E}">
        <p14:creationId xmlns:p14="http://schemas.microsoft.com/office/powerpoint/2010/main" val="16549335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3CB51-3721-C0A2-68BD-FC6F55366A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49B41A-B66D-24CB-DF83-080538D813A6}"/>
              </a:ext>
            </a:extLst>
          </p:cNvPr>
          <p:cNvSpPr>
            <a:spLocks noGrp="1"/>
          </p:cNvSpPr>
          <p:nvPr>
            <p:ph type="title"/>
          </p:nvPr>
        </p:nvSpPr>
        <p:spPr/>
        <p:txBody>
          <a:bodyPr lIns="457200">
            <a:normAutofit/>
          </a:bodyPr>
          <a:lstStyle/>
          <a:p>
            <a:r>
              <a:rPr lang="en-US"/>
              <a:t>Task 3B – Previous Cycle</a:t>
            </a:r>
          </a:p>
        </p:txBody>
      </p:sp>
      <p:graphicFrame>
        <p:nvGraphicFramePr>
          <p:cNvPr id="3" name="Diagram 2">
            <a:extLst>
              <a:ext uri="{FF2B5EF4-FFF2-40B4-BE49-F238E27FC236}">
                <a16:creationId xmlns:a16="http://schemas.microsoft.com/office/drawing/2014/main" id="{42A87A13-8D56-5ABE-2876-41BD77AA761E}"/>
              </a:ext>
            </a:extLst>
          </p:cNvPr>
          <p:cNvGraphicFramePr/>
          <p:nvPr/>
        </p:nvGraphicFramePr>
        <p:xfrm>
          <a:off x="1007390" y="2076773"/>
          <a:ext cx="18148515" cy="8673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628332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7220B-A631-B57A-73F7-ECE9FA5D2E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61326D-A8F9-91F0-081F-CBB9488E1018}"/>
              </a:ext>
            </a:extLst>
          </p:cNvPr>
          <p:cNvSpPr>
            <a:spLocks noGrp="1"/>
          </p:cNvSpPr>
          <p:nvPr>
            <p:ph type="title"/>
          </p:nvPr>
        </p:nvSpPr>
        <p:spPr/>
        <p:txBody>
          <a:bodyPr lIns="457200">
            <a:normAutofit/>
          </a:bodyPr>
          <a:lstStyle/>
          <a:p>
            <a:r>
              <a:rPr lang="en-US"/>
              <a:t>Task 3B – Previous Cycle</a:t>
            </a:r>
          </a:p>
        </p:txBody>
      </p:sp>
      <p:pic>
        <p:nvPicPr>
          <p:cNvPr id="11" name="Picture 10">
            <a:extLst>
              <a:ext uri="{FF2B5EF4-FFF2-40B4-BE49-F238E27FC236}">
                <a16:creationId xmlns:a16="http://schemas.microsoft.com/office/drawing/2014/main" id="{05B6227A-2221-60B0-99EF-0D2C549C899E}"/>
              </a:ext>
            </a:extLst>
          </p:cNvPr>
          <p:cNvPicPr>
            <a:picLocks noChangeAspect="1"/>
          </p:cNvPicPr>
          <p:nvPr/>
        </p:nvPicPr>
        <p:blipFill>
          <a:blip r:embed="rId3"/>
          <a:stretch>
            <a:fillRect/>
          </a:stretch>
        </p:blipFill>
        <p:spPr>
          <a:xfrm>
            <a:off x="11507895" y="1762853"/>
            <a:ext cx="5912200" cy="9094724"/>
          </a:xfrm>
          <a:prstGeom prst="rect">
            <a:avLst/>
          </a:prstGeom>
        </p:spPr>
      </p:pic>
      <p:pic>
        <p:nvPicPr>
          <p:cNvPr id="5" name="Picture 4">
            <a:extLst>
              <a:ext uri="{FF2B5EF4-FFF2-40B4-BE49-F238E27FC236}">
                <a16:creationId xmlns:a16="http://schemas.microsoft.com/office/drawing/2014/main" id="{B822D5ED-918A-35F4-E337-1D248C21346F}"/>
              </a:ext>
            </a:extLst>
          </p:cNvPr>
          <p:cNvPicPr>
            <a:picLocks noChangeAspect="1"/>
          </p:cNvPicPr>
          <p:nvPr/>
        </p:nvPicPr>
        <p:blipFill>
          <a:blip r:embed="rId4"/>
          <a:stretch>
            <a:fillRect/>
          </a:stretch>
        </p:blipFill>
        <p:spPr>
          <a:xfrm>
            <a:off x="1730054" y="1762853"/>
            <a:ext cx="5595290" cy="8994298"/>
          </a:xfrm>
          <a:prstGeom prst="rect">
            <a:avLst/>
          </a:prstGeom>
        </p:spPr>
      </p:pic>
      <p:pic>
        <p:nvPicPr>
          <p:cNvPr id="4" name="Picture 3">
            <a:extLst>
              <a:ext uri="{FF2B5EF4-FFF2-40B4-BE49-F238E27FC236}">
                <a16:creationId xmlns:a16="http://schemas.microsoft.com/office/drawing/2014/main" id="{669305E8-866F-8A9F-2ECF-68BDD6141844}"/>
              </a:ext>
            </a:extLst>
          </p:cNvPr>
          <p:cNvPicPr>
            <a:picLocks noChangeAspect="1"/>
          </p:cNvPicPr>
          <p:nvPr/>
        </p:nvPicPr>
        <p:blipFill>
          <a:blip r:embed="rId5"/>
          <a:stretch>
            <a:fillRect/>
          </a:stretch>
        </p:blipFill>
        <p:spPr>
          <a:xfrm>
            <a:off x="7987526" y="4683394"/>
            <a:ext cx="2610214" cy="3153215"/>
          </a:xfrm>
          <a:prstGeom prst="rect">
            <a:avLst/>
          </a:prstGeom>
        </p:spPr>
      </p:pic>
    </p:spTree>
    <p:extLst>
      <p:ext uri="{BB962C8B-B14F-4D97-AF65-F5344CB8AC3E}">
        <p14:creationId xmlns:p14="http://schemas.microsoft.com/office/powerpoint/2010/main" val="17050300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BAB7D-7D48-6747-C073-30C641366D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733CDF-DC5D-9D93-35B3-F3234155D2FF}"/>
              </a:ext>
            </a:extLst>
          </p:cNvPr>
          <p:cNvSpPr>
            <a:spLocks noGrp="1"/>
          </p:cNvSpPr>
          <p:nvPr>
            <p:ph type="title"/>
          </p:nvPr>
        </p:nvSpPr>
        <p:spPr/>
        <p:txBody>
          <a:bodyPr lIns="457200">
            <a:normAutofit/>
          </a:bodyPr>
          <a:lstStyle/>
          <a:p>
            <a:r>
              <a:rPr lang="en-US"/>
              <a:t>Task 3B – Previous Cycle</a:t>
            </a:r>
          </a:p>
        </p:txBody>
      </p:sp>
      <p:sp>
        <p:nvSpPr>
          <p:cNvPr id="4" name="Content Placeholder 2">
            <a:extLst>
              <a:ext uri="{FF2B5EF4-FFF2-40B4-BE49-F238E27FC236}">
                <a16:creationId xmlns:a16="http://schemas.microsoft.com/office/drawing/2014/main" id="{622D0C88-6F4A-5484-83F1-FDDCF7E2673E}"/>
              </a:ext>
            </a:extLst>
          </p:cNvPr>
          <p:cNvSpPr txBox="1">
            <a:spLocks/>
          </p:cNvSpPr>
          <p:nvPr/>
        </p:nvSpPr>
        <p:spPr>
          <a:xfrm>
            <a:off x="536013" y="2273946"/>
            <a:ext cx="18666387" cy="6737512"/>
          </a:xfrm>
          <a:prstGeom prst="rect">
            <a:avLst/>
          </a:prstGeom>
        </p:spPr>
        <p:txBody>
          <a:bodyPr vert="horz" lIns="150781" tIns="75390" rIns="150781" bIns="7539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09262C"/>
                </a:solidFill>
                <a:latin typeface="Trebuchet MS" panose="020B0603020202020204" pitchFamily="34" charset="0"/>
                <a:ea typeface="+mn-ea"/>
                <a:cs typeface="+mn-cs"/>
              </a:defRPr>
            </a:lvl1pPr>
            <a:lvl2pPr marL="460375" indent="-233363" algn="l" defTabSz="914400" rtl="0" eaLnBrk="1" latinLnBrk="0" hangingPunct="1">
              <a:lnSpc>
                <a:spcPct val="90000"/>
              </a:lnSpc>
              <a:spcBef>
                <a:spcPts val="500"/>
              </a:spcBef>
              <a:buFont typeface="Arial" panose="020B0604020202020204" pitchFamily="34" charset="0"/>
              <a:buChar char="•"/>
              <a:defRPr sz="2400" kern="1200">
                <a:solidFill>
                  <a:srgbClr val="3A9C8C"/>
                </a:solidFill>
                <a:latin typeface="Trebuchet MS" panose="020B0603020202020204" pitchFamily="34" charset="0"/>
                <a:ea typeface="+mn-ea"/>
                <a:cs typeface="+mn-cs"/>
              </a:defRPr>
            </a:lvl2pPr>
            <a:lvl3pPr marL="914400" indent="-227013" algn="l" defTabSz="914400" rtl="0" eaLnBrk="1" latinLnBrk="0" hangingPunct="1">
              <a:lnSpc>
                <a:spcPct val="90000"/>
              </a:lnSpc>
              <a:spcBef>
                <a:spcPts val="500"/>
              </a:spcBef>
              <a:buFont typeface="Arial" panose="020B0604020202020204" pitchFamily="34" charset="0"/>
              <a:buChar char="•"/>
              <a:defRPr sz="2000" kern="1200">
                <a:solidFill>
                  <a:srgbClr val="568A81"/>
                </a:solidFill>
                <a:latin typeface="Trebuchet MS" panose="020B0603020202020204" pitchFamily="34" charset="0"/>
                <a:ea typeface="+mn-ea"/>
                <a:cs typeface="+mn-cs"/>
              </a:defRPr>
            </a:lvl3pPr>
            <a:lvl4pPr marL="1374775" indent="-233363" algn="l" defTabSz="914400" rtl="0" eaLnBrk="1" latinLnBrk="0" hangingPunct="1">
              <a:lnSpc>
                <a:spcPct val="90000"/>
              </a:lnSpc>
              <a:spcBef>
                <a:spcPts val="500"/>
              </a:spcBef>
              <a:buFont typeface="Arial" panose="020B0604020202020204" pitchFamily="34" charset="0"/>
              <a:buChar char="•"/>
              <a:defRPr sz="1800" kern="1200">
                <a:solidFill>
                  <a:srgbClr val="2E4E56"/>
                </a:solidFill>
                <a:latin typeface="Trebuchet MS" panose="020B0603020202020204" pitchFamily="34" charset="0"/>
                <a:ea typeface="+mn-ea"/>
                <a:cs typeface="+mn-cs"/>
              </a:defRPr>
            </a:lvl4pPr>
            <a:lvl5pPr marL="1828800" indent="-227013" algn="l" defTabSz="914400" rtl="0" eaLnBrk="1" latinLnBrk="0" hangingPunct="1">
              <a:lnSpc>
                <a:spcPct val="90000"/>
              </a:lnSpc>
              <a:spcBef>
                <a:spcPts val="500"/>
              </a:spcBef>
              <a:buFont typeface="Arial" panose="020B0604020202020204" pitchFamily="34" charset="0"/>
              <a:buChar char="•"/>
              <a:tabLst>
                <a:tab pos="1828800" algn="l"/>
              </a:tabLst>
              <a:defRPr sz="1800" kern="1200">
                <a:solidFill>
                  <a:srgbClr val="3A95AA"/>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marR="0" lvl="0" indent="-571500" algn="l" defTabSz="1507846" rtl="0" eaLnBrk="1" fontAlgn="auto" latinLnBrk="0" hangingPunct="1">
              <a:lnSpc>
                <a:spcPct val="90000"/>
              </a:lnSpc>
              <a:spcBef>
                <a:spcPts val="1649"/>
              </a:spcBef>
              <a:spcAft>
                <a:spcPts val="0"/>
              </a:spcAft>
              <a:buClrTx/>
              <a:buSzTx/>
              <a:buFont typeface="Arial" panose="020B0604020202020204" pitchFamily="34" charset="0"/>
              <a:buChar char="•"/>
              <a:tabLst/>
              <a:defRPr/>
            </a:pPr>
            <a:endParaRPr kumimoji="0" lang="en-US" sz="3600" b="0" i="0" u="none" strike="noStrike" kern="1200" cap="none" spc="0" normalizeH="0" baseline="0" noProof="0">
              <a:ln>
                <a:noFill/>
              </a:ln>
              <a:solidFill>
                <a:srgbClr val="000000"/>
              </a:solidFill>
              <a:effectLst/>
              <a:uLnTx/>
              <a:uFillTx/>
              <a:latin typeface="Trebuchet MS" panose="020B0603020202020204" pitchFamily="34" charset="0"/>
              <a:ea typeface="+mn-ea"/>
              <a:cs typeface="+mn-cs"/>
            </a:endParaRPr>
          </a:p>
          <a:p>
            <a:pPr marL="571500" marR="0" lvl="0" indent="-571500" algn="l" defTabSz="1507846" rtl="0" eaLnBrk="1" fontAlgn="auto" latinLnBrk="0" hangingPunct="1">
              <a:lnSpc>
                <a:spcPct val="90000"/>
              </a:lnSpc>
              <a:spcBef>
                <a:spcPts val="1649"/>
              </a:spcBef>
              <a:spcAft>
                <a:spcPts val="0"/>
              </a:spcAft>
              <a:buClrTx/>
              <a:buSzTx/>
              <a:buFont typeface="Arial" panose="020B0604020202020204" pitchFamily="34" charset="0"/>
              <a:buChar char="•"/>
              <a:tabLst/>
              <a:defRPr/>
            </a:pPr>
            <a:endParaRPr kumimoji="0" lang="en-US" sz="3600" b="0" i="0" u="none" strike="noStrike" kern="1200" cap="none" spc="0" normalizeH="0" baseline="0" noProof="0">
              <a:ln>
                <a:noFill/>
              </a:ln>
              <a:solidFill>
                <a:srgbClr val="09262C"/>
              </a:solidFill>
              <a:effectLst/>
              <a:uLnTx/>
              <a:uFillTx/>
              <a:latin typeface="Trebuchet MS" panose="020B0603020202020204" pitchFamily="34" charset="0"/>
              <a:ea typeface="+mn-ea"/>
              <a:cs typeface="+mn-cs"/>
            </a:endParaRPr>
          </a:p>
        </p:txBody>
      </p:sp>
      <p:graphicFrame>
        <p:nvGraphicFramePr>
          <p:cNvPr id="3" name="Diagram 2">
            <a:extLst>
              <a:ext uri="{FF2B5EF4-FFF2-40B4-BE49-F238E27FC236}">
                <a16:creationId xmlns:a16="http://schemas.microsoft.com/office/drawing/2014/main" id="{4F329744-F686-B61C-F017-5DF54AEC5EE2}"/>
              </a:ext>
            </a:extLst>
          </p:cNvPr>
          <p:cNvGraphicFramePr/>
          <p:nvPr/>
        </p:nvGraphicFramePr>
        <p:xfrm>
          <a:off x="1818445" y="1187097"/>
          <a:ext cx="13402733" cy="89351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BB0331DD-E8C4-D01F-FB22-6DB4C0892B19}"/>
              </a:ext>
            </a:extLst>
          </p:cNvPr>
          <p:cNvSpPr txBox="1"/>
          <p:nvPr/>
        </p:nvSpPr>
        <p:spPr>
          <a:xfrm>
            <a:off x="16015692" y="5273370"/>
            <a:ext cx="2392194" cy="2003625"/>
          </a:xfrm>
          <a:prstGeom prst="rect">
            <a:avLst/>
          </a:prstGeom>
          <a:noFill/>
        </p:spPr>
        <p:txBody>
          <a:bodyPr wrap="square" rtlCol="0">
            <a:spAutoFit/>
          </a:bodyPr>
          <a:lstStyle/>
          <a:p>
            <a:pPr marL="0" marR="0" lvl="0" indent="0" algn="ctr" defTabSz="2044700" eaLnBrk="1" fontAlgn="auto" latinLnBrk="0" hangingPunct="1">
              <a:lnSpc>
                <a:spcPct val="90000"/>
              </a:lnSpc>
              <a:spcBef>
                <a:spcPct val="0"/>
              </a:spcBef>
              <a:spcAft>
                <a:spcPct val="35000"/>
              </a:spcAft>
              <a:buClrTx/>
              <a:buSzTx/>
              <a:buFontTx/>
              <a:buNone/>
              <a:tabLst/>
              <a:defRPr/>
            </a:pPr>
            <a:r>
              <a:rPr kumimoji="0" lang="en-US" sz="4600" b="0" i="0" u="none" strike="noStrike" kern="1200" cap="none" spc="0" normalizeH="0" baseline="0" noProof="0" dirty="0">
                <a:ln>
                  <a:noFill/>
                </a:ln>
                <a:solidFill>
                  <a:srgbClr val="3F3F3F"/>
                </a:solidFill>
                <a:effectLst/>
                <a:uLnTx/>
                <a:uFillTx/>
                <a:latin typeface="Abadi"/>
                <a:ea typeface="+mn-ea"/>
                <a:cs typeface="+mn-cs"/>
              </a:rPr>
              <a:t>Known Flood Risk</a:t>
            </a:r>
          </a:p>
        </p:txBody>
      </p:sp>
    </p:spTree>
    <p:extLst>
      <p:ext uri="{BB962C8B-B14F-4D97-AF65-F5344CB8AC3E}">
        <p14:creationId xmlns:p14="http://schemas.microsoft.com/office/powerpoint/2010/main" val="80823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5E40A-9FEB-E5D3-3CFD-FE8C609AAD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E91071-0B03-0521-2849-28D242C003DA}"/>
              </a:ext>
            </a:extLst>
          </p:cNvPr>
          <p:cNvSpPr>
            <a:spLocks noGrp="1"/>
          </p:cNvSpPr>
          <p:nvPr>
            <p:ph type="title"/>
          </p:nvPr>
        </p:nvSpPr>
        <p:spPr/>
        <p:txBody>
          <a:bodyPr lIns="457200">
            <a:normAutofit/>
          </a:bodyPr>
          <a:lstStyle/>
          <a:p>
            <a:r>
              <a:rPr lang="en-US"/>
              <a:t>Task 3B – Previous Cycle</a:t>
            </a:r>
          </a:p>
        </p:txBody>
      </p:sp>
      <p:sp>
        <p:nvSpPr>
          <p:cNvPr id="4" name="Content Placeholder 2">
            <a:extLst>
              <a:ext uri="{FF2B5EF4-FFF2-40B4-BE49-F238E27FC236}">
                <a16:creationId xmlns:a16="http://schemas.microsoft.com/office/drawing/2014/main" id="{F618C183-CFB5-CA92-5FAF-6F0A0DE4B623}"/>
              </a:ext>
            </a:extLst>
          </p:cNvPr>
          <p:cNvSpPr txBox="1">
            <a:spLocks/>
          </p:cNvSpPr>
          <p:nvPr/>
        </p:nvSpPr>
        <p:spPr>
          <a:xfrm>
            <a:off x="9704727" y="5778545"/>
            <a:ext cx="18666387" cy="6737512"/>
          </a:xfrm>
          <a:prstGeom prst="rect">
            <a:avLst/>
          </a:prstGeom>
        </p:spPr>
        <p:txBody>
          <a:bodyPr vert="horz" lIns="150781" tIns="75390" rIns="150781" bIns="7539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09262C"/>
                </a:solidFill>
                <a:latin typeface="Trebuchet MS" panose="020B0603020202020204" pitchFamily="34" charset="0"/>
                <a:ea typeface="+mn-ea"/>
                <a:cs typeface="+mn-cs"/>
              </a:defRPr>
            </a:lvl1pPr>
            <a:lvl2pPr marL="460375" indent="-233363" algn="l" defTabSz="914400" rtl="0" eaLnBrk="1" latinLnBrk="0" hangingPunct="1">
              <a:lnSpc>
                <a:spcPct val="90000"/>
              </a:lnSpc>
              <a:spcBef>
                <a:spcPts val="500"/>
              </a:spcBef>
              <a:buFont typeface="Arial" panose="020B0604020202020204" pitchFamily="34" charset="0"/>
              <a:buChar char="•"/>
              <a:defRPr sz="2400" kern="1200">
                <a:solidFill>
                  <a:srgbClr val="3A9C8C"/>
                </a:solidFill>
                <a:latin typeface="Trebuchet MS" panose="020B0603020202020204" pitchFamily="34" charset="0"/>
                <a:ea typeface="+mn-ea"/>
                <a:cs typeface="+mn-cs"/>
              </a:defRPr>
            </a:lvl2pPr>
            <a:lvl3pPr marL="914400" indent="-227013" algn="l" defTabSz="914400" rtl="0" eaLnBrk="1" latinLnBrk="0" hangingPunct="1">
              <a:lnSpc>
                <a:spcPct val="90000"/>
              </a:lnSpc>
              <a:spcBef>
                <a:spcPts val="500"/>
              </a:spcBef>
              <a:buFont typeface="Arial" panose="020B0604020202020204" pitchFamily="34" charset="0"/>
              <a:buChar char="•"/>
              <a:defRPr sz="2000" kern="1200">
                <a:solidFill>
                  <a:srgbClr val="568A81"/>
                </a:solidFill>
                <a:latin typeface="Trebuchet MS" panose="020B0603020202020204" pitchFamily="34" charset="0"/>
                <a:ea typeface="+mn-ea"/>
                <a:cs typeface="+mn-cs"/>
              </a:defRPr>
            </a:lvl3pPr>
            <a:lvl4pPr marL="1374775" indent="-233363" algn="l" defTabSz="914400" rtl="0" eaLnBrk="1" latinLnBrk="0" hangingPunct="1">
              <a:lnSpc>
                <a:spcPct val="90000"/>
              </a:lnSpc>
              <a:spcBef>
                <a:spcPts val="500"/>
              </a:spcBef>
              <a:buFont typeface="Arial" panose="020B0604020202020204" pitchFamily="34" charset="0"/>
              <a:buChar char="•"/>
              <a:defRPr sz="1800" kern="1200">
                <a:solidFill>
                  <a:srgbClr val="2E4E56"/>
                </a:solidFill>
                <a:latin typeface="Trebuchet MS" panose="020B0603020202020204" pitchFamily="34" charset="0"/>
                <a:ea typeface="+mn-ea"/>
                <a:cs typeface="+mn-cs"/>
              </a:defRPr>
            </a:lvl4pPr>
            <a:lvl5pPr marL="1828800" indent="-227013" algn="l" defTabSz="914400" rtl="0" eaLnBrk="1" latinLnBrk="0" hangingPunct="1">
              <a:lnSpc>
                <a:spcPct val="90000"/>
              </a:lnSpc>
              <a:spcBef>
                <a:spcPts val="500"/>
              </a:spcBef>
              <a:buFont typeface="Arial" panose="020B0604020202020204" pitchFamily="34" charset="0"/>
              <a:buChar char="•"/>
              <a:tabLst>
                <a:tab pos="1828800" algn="l"/>
              </a:tabLst>
              <a:defRPr sz="1800" kern="1200">
                <a:solidFill>
                  <a:srgbClr val="3A95AA"/>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marR="0" lvl="0" indent="-571500" algn="l" defTabSz="1507846" rtl="0" eaLnBrk="1" fontAlgn="auto" latinLnBrk="0" hangingPunct="1">
              <a:lnSpc>
                <a:spcPct val="90000"/>
              </a:lnSpc>
              <a:spcBef>
                <a:spcPts val="1649"/>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endParaRPr>
          </a:p>
          <a:p>
            <a:pPr marL="571500" marR="0" lvl="0" indent="-571500" algn="l" defTabSz="1507846" rtl="0" eaLnBrk="1" fontAlgn="auto" latinLnBrk="0" hangingPunct="1">
              <a:lnSpc>
                <a:spcPct val="90000"/>
              </a:lnSpc>
              <a:spcBef>
                <a:spcPts val="1649"/>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09262C"/>
              </a:solidFill>
              <a:effectLst/>
              <a:uLnTx/>
              <a:uFillTx/>
              <a:latin typeface="Trebuchet MS" panose="020B0603020202020204" pitchFamily="34" charset="0"/>
              <a:ea typeface="+mn-ea"/>
              <a:cs typeface="+mn-cs"/>
            </a:endParaRPr>
          </a:p>
        </p:txBody>
      </p:sp>
      <p:graphicFrame>
        <p:nvGraphicFramePr>
          <p:cNvPr id="15" name="Diagram 14">
            <a:extLst>
              <a:ext uri="{FF2B5EF4-FFF2-40B4-BE49-F238E27FC236}">
                <a16:creationId xmlns:a16="http://schemas.microsoft.com/office/drawing/2014/main" id="{1ED28867-A0BC-6745-93F8-20991FF044D8}"/>
              </a:ext>
            </a:extLst>
          </p:cNvPr>
          <p:cNvGraphicFramePr/>
          <p:nvPr/>
        </p:nvGraphicFramePr>
        <p:xfrm>
          <a:off x="1671497" y="1187097"/>
          <a:ext cx="13402733" cy="89351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Box 15">
            <a:extLst>
              <a:ext uri="{FF2B5EF4-FFF2-40B4-BE49-F238E27FC236}">
                <a16:creationId xmlns:a16="http://schemas.microsoft.com/office/drawing/2014/main" id="{79EC428F-34E4-67B2-A376-F1E55A124BBA}"/>
              </a:ext>
            </a:extLst>
          </p:cNvPr>
          <p:cNvSpPr txBox="1"/>
          <p:nvPr/>
        </p:nvSpPr>
        <p:spPr>
          <a:xfrm>
            <a:off x="15428250" y="5273370"/>
            <a:ext cx="4196281" cy="2003625"/>
          </a:xfrm>
          <a:prstGeom prst="rect">
            <a:avLst/>
          </a:prstGeom>
          <a:noFill/>
        </p:spPr>
        <p:txBody>
          <a:bodyPr wrap="square" rtlCol="0">
            <a:spAutoFit/>
          </a:bodyPr>
          <a:lstStyle/>
          <a:p>
            <a:pPr marL="0" marR="0" lvl="0" indent="0" algn="ctr" defTabSz="2044700" eaLnBrk="1" fontAlgn="auto" latinLnBrk="0" hangingPunct="1">
              <a:lnSpc>
                <a:spcPct val="90000"/>
              </a:lnSpc>
              <a:spcBef>
                <a:spcPct val="0"/>
              </a:spcBef>
              <a:spcAft>
                <a:spcPct val="35000"/>
              </a:spcAft>
              <a:buClrTx/>
              <a:buSzTx/>
              <a:buFontTx/>
              <a:buNone/>
              <a:tabLst/>
              <a:defRPr/>
            </a:pPr>
            <a:r>
              <a:rPr kumimoji="0" lang="en-US" sz="4600" b="0" i="0" u="none" strike="noStrike" kern="1200" cap="none" spc="0" normalizeH="0" baseline="0" noProof="0" dirty="0">
                <a:ln>
                  <a:noFill/>
                </a:ln>
                <a:solidFill>
                  <a:srgbClr val="3F3F3F"/>
                </a:solidFill>
                <a:effectLst/>
                <a:uLnTx/>
                <a:uFillTx/>
                <a:latin typeface="Abadi"/>
                <a:ea typeface="+mn-ea"/>
                <a:cs typeface="+mn-cs"/>
              </a:rPr>
              <a:t>Flood Risk Knowledge Gaps</a:t>
            </a:r>
          </a:p>
        </p:txBody>
      </p:sp>
    </p:spTree>
    <p:extLst>
      <p:ext uri="{BB962C8B-B14F-4D97-AF65-F5344CB8AC3E}">
        <p14:creationId xmlns:p14="http://schemas.microsoft.com/office/powerpoint/2010/main" val="27529720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9C8E5-28CC-60E1-50C5-EA0DB8FCEC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82F0F5-ED20-D9C5-6BDC-F103AECC3D58}"/>
              </a:ext>
            </a:extLst>
          </p:cNvPr>
          <p:cNvSpPr>
            <a:spLocks noGrp="1"/>
          </p:cNvSpPr>
          <p:nvPr>
            <p:ph type="title"/>
          </p:nvPr>
        </p:nvSpPr>
        <p:spPr/>
        <p:txBody>
          <a:bodyPr lIns="457200">
            <a:normAutofit/>
          </a:bodyPr>
          <a:lstStyle/>
          <a:p>
            <a:r>
              <a:rPr lang="en-US"/>
              <a:t>Task 3B – Current Cycle</a:t>
            </a:r>
          </a:p>
        </p:txBody>
      </p:sp>
      <p:sp>
        <p:nvSpPr>
          <p:cNvPr id="3" name="Content Placeholder 2">
            <a:extLst>
              <a:ext uri="{FF2B5EF4-FFF2-40B4-BE49-F238E27FC236}">
                <a16:creationId xmlns:a16="http://schemas.microsoft.com/office/drawing/2014/main" id="{17A2895E-7BBF-F34A-11CB-9725631F61F6}"/>
              </a:ext>
            </a:extLst>
          </p:cNvPr>
          <p:cNvSpPr>
            <a:spLocks noGrp="1"/>
          </p:cNvSpPr>
          <p:nvPr>
            <p:ph idx="1"/>
          </p:nvPr>
        </p:nvSpPr>
        <p:spPr/>
        <p:txBody>
          <a:bodyPr/>
          <a:lstStyle/>
          <a:p>
            <a:pPr marL="685800" indent="-685800">
              <a:buFont typeface="Arial" panose="020B0604020202020204" pitchFamily="34" charset="0"/>
              <a:buChar char="•"/>
            </a:pPr>
            <a:r>
              <a:rPr lang="en-US" dirty="0"/>
              <a:t>Strategy for this cycle is under development</a:t>
            </a:r>
          </a:p>
          <a:p>
            <a:pPr marL="1444958" lvl="1" indent="-685800"/>
            <a:r>
              <a:rPr lang="en-US" dirty="0"/>
              <a:t>May mirror previous cycle</a:t>
            </a:r>
          </a:p>
          <a:p>
            <a:pPr marL="1444958" lvl="1" indent="-685800"/>
            <a:r>
              <a:rPr lang="en-US" dirty="0"/>
              <a:t>Will likely adjust to align with the effort being done in Task 3A</a:t>
            </a:r>
          </a:p>
          <a:p>
            <a:pPr marL="685800" indent="-685800">
              <a:buFont typeface="Arial" panose="020B0604020202020204" pitchFamily="34" charset="0"/>
              <a:buChar char="•"/>
            </a:pPr>
            <a:r>
              <a:rPr lang="en-US" dirty="0"/>
              <a:t>Will seek input from the Technical Committee and the Full RFPG Board</a:t>
            </a:r>
          </a:p>
          <a:p>
            <a:pPr marL="1444958" lvl="1" indent="-685800"/>
            <a:r>
              <a:rPr lang="en-US" dirty="0"/>
              <a:t>Input will likely be needed on how to address gaps</a:t>
            </a:r>
          </a:p>
          <a:p>
            <a:pPr marL="1444958" lvl="1" indent="-685800"/>
            <a:r>
              <a:rPr lang="en-US" dirty="0"/>
              <a:t>Can make recommendations</a:t>
            </a:r>
          </a:p>
          <a:p>
            <a:pPr marL="1444958" lvl="1" indent="-685800"/>
            <a:r>
              <a:rPr lang="en-US" dirty="0"/>
              <a:t>Building towards FMX recommendations</a:t>
            </a:r>
          </a:p>
        </p:txBody>
      </p:sp>
    </p:spTree>
    <p:extLst>
      <p:ext uri="{BB962C8B-B14F-4D97-AF65-F5344CB8AC3E}">
        <p14:creationId xmlns:p14="http://schemas.microsoft.com/office/powerpoint/2010/main" val="12979511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980C8-BADE-2AF4-FD90-09EC453215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337E3E-35A4-4E77-C559-7B4D11DC0CD8}"/>
              </a:ext>
            </a:extLst>
          </p:cNvPr>
          <p:cNvSpPr>
            <a:spLocks noGrp="1"/>
          </p:cNvSpPr>
          <p:nvPr>
            <p:ph type="title"/>
          </p:nvPr>
        </p:nvSpPr>
        <p:spPr/>
        <p:txBody>
          <a:bodyPr lIns="457200">
            <a:normAutofit/>
          </a:bodyPr>
          <a:lstStyle/>
          <a:p>
            <a:r>
              <a:rPr lang="en-US"/>
              <a:t>Task 3B – Current Cycle</a:t>
            </a:r>
          </a:p>
        </p:txBody>
      </p:sp>
      <p:sp>
        <p:nvSpPr>
          <p:cNvPr id="3" name="Content Placeholder 2">
            <a:extLst>
              <a:ext uri="{FF2B5EF4-FFF2-40B4-BE49-F238E27FC236}">
                <a16:creationId xmlns:a16="http://schemas.microsoft.com/office/drawing/2014/main" id="{C50E8EB3-D338-8A56-AA15-33B254C188E7}"/>
              </a:ext>
            </a:extLst>
          </p:cNvPr>
          <p:cNvSpPr>
            <a:spLocks noGrp="1"/>
          </p:cNvSpPr>
          <p:nvPr>
            <p:ph idx="1"/>
          </p:nvPr>
        </p:nvSpPr>
        <p:spPr/>
        <p:txBody>
          <a:bodyPr/>
          <a:lstStyle/>
          <a:p>
            <a:pPr marL="685800" indent="-685800">
              <a:buFont typeface="Arial" panose="020B0604020202020204" pitchFamily="34" charset="0"/>
              <a:buChar char="•"/>
            </a:pPr>
            <a:r>
              <a:rPr lang="en-US" dirty="0"/>
              <a:t>Deliverables:</a:t>
            </a:r>
          </a:p>
          <a:p>
            <a:pPr marL="1444958" lvl="1" indent="-685800"/>
            <a:r>
              <a:rPr lang="en-US" dirty="0"/>
              <a:t>Chapter 3</a:t>
            </a:r>
          </a:p>
          <a:p>
            <a:pPr marL="1444958" lvl="1" indent="-685800"/>
            <a:r>
              <a:rPr lang="en-US" dirty="0"/>
              <a:t>Revised/updated figures</a:t>
            </a:r>
          </a:p>
          <a:p>
            <a:pPr marL="1444958" lvl="1" indent="-685800"/>
            <a:r>
              <a:rPr lang="en-US" dirty="0"/>
              <a:t>Associated GIS files</a:t>
            </a:r>
          </a:p>
          <a:p>
            <a:pPr marL="685800" indent="-685800">
              <a:buFont typeface="Arial" panose="020B0604020202020204" pitchFamily="34" charset="0"/>
              <a:buChar char="•"/>
            </a:pPr>
            <a:r>
              <a:rPr lang="en-US" dirty="0"/>
              <a:t>Results of this effort will help to inform where FMXs should be targeted to reduce flood risk to life and property</a:t>
            </a:r>
          </a:p>
        </p:txBody>
      </p:sp>
    </p:spTree>
    <p:extLst>
      <p:ext uri="{BB962C8B-B14F-4D97-AF65-F5344CB8AC3E}">
        <p14:creationId xmlns:p14="http://schemas.microsoft.com/office/powerpoint/2010/main" val="27485836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1451E-E52D-7DD2-8853-C306E520F7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A7F112-DD8E-7FCE-E610-A65279950E6A}"/>
              </a:ext>
            </a:extLst>
          </p:cNvPr>
          <p:cNvSpPr>
            <a:spLocks noGrp="1"/>
          </p:cNvSpPr>
          <p:nvPr>
            <p:ph type="title"/>
          </p:nvPr>
        </p:nvSpPr>
        <p:spPr>
          <a:xfrm>
            <a:off x="706" y="1877045"/>
            <a:ext cx="20102688" cy="2588221"/>
          </a:xfrm>
        </p:spPr>
        <p:txBody>
          <a:bodyPr>
            <a:normAutofit fontScale="90000"/>
          </a:bodyPr>
          <a:lstStyle/>
          <a:p>
            <a:r>
              <a:rPr lang="en-US" sz="8000" dirty="0"/>
              <a:t>Task </a:t>
            </a:r>
            <a:r>
              <a:rPr lang="en-US" sz="8000" dirty="0" err="1"/>
              <a:t>3A</a:t>
            </a:r>
            <a:r>
              <a:rPr lang="en-US" sz="8000" dirty="0"/>
              <a:t> – Evaluation and Recommendation of Floodplain Management Practices</a:t>
            </a:r>
          </a:p>
        </p:txBody>
      </p:sp>
    </p:spTree>
    <p:extLst>
      <p:ext uri="{BB962C8B-B14F-4D97-AF65-F5344CB8AC3E}">
        <p14:creationId xmlns:p14="http://schemas.microsoft.com/office/powerpoint/2010/main" val="39028874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D0259DC0-9FC5-85BA-C674-06E0D337AF17}"/>
              </a:ext>
            </a:extLst>
          </p:cNvPr>
          <p:cNvSpPr/>
          <p:nvPr/>
        </p:nvSpPr>
        <p:spPr>
          <a:xfrm>
            <a:off x="7552689" y="3380167"/>
            <a:ext cx="12065847" cy="1355725"/>
          </a:xfrm>
          <a:prstGeom prst="roundRect">
            <a:avLst/>
          </a:prstGeom>
          <a:solidFill>
            <a:srgbClr val="0E5C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badi"/>
              <a:ea typeface="+mn-ea"/>
              <a:cs typeface="+mn-cs"/>
            </a:endParaRPr>
          </a:p>
        </p:txBody>
      </p:sp>
      <p:sp>
        <p:nvSpPr>
          <p:cNvPr id="15" name="Rectangle: Rounded Corners 14">
            <a:extLst>
              <a:ext uri="{FF2B5EF4-FFF2-40B4-BE49-F238E27FC236}">
                <a16:creationId xmlns:a16="http://schemas.microsoft.com/office/drawing/2014/main" id="{FBCC01D7-0A13-5571-07FE-286F9D774B27}"/>
              </a:ext>
            </a:extLst>
          </p:cNvPr>
          <p:cNvSpPr/>
          <p:nvPr/>
        </p:nvSpPr>
        <p:spPr>
          <a:xfrm>
            <a:off x="7552690" y="4962874"/>
            <a:ext cx="8936990" cy="1355725"/>
          </a:xfrm>
          <a:prstGeom prst="roundRect">
            <a:avLst/>
          </a:prstGeom>
          <a:solidFill>
            <a:srgbClr val="3A9C8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badi"/>
              <a:ea typeface="+mn-ea"/>
              <a:cs typeface="+mn-cs"/>
            </a:endParaRPr>
          </a:p>
        </p:txBody>
      </p:sp>
      <p:sp>
        <p:nvSpPr>
          <p:cNvPr id="14" name="Rectangle: Rounded Corners 13">
            <a:extLst>
              <a:ext uri="{FF2B5EF4-FFF2-40B4-BE49-F238E27FC236}">
                <a16:creationId xmlns:a16="http://schemas.microsoft.com/office/drawing/2014/main" id="{5A55BA0D-CB5A-115C-62D8-F52A88840EBC}"/>
              </a:ext>
            </a:extLst>
          </p:cNvPr>
          <p:cNvSpPr/>
          <p:nvPr/>
        </p:nvSpPr>
        <p:spPr>
          <a:xfrm>
            <a:off x="7552690" y="6614795"/>
            <a:ext cx="7077710" cy="1355725"/>
          </a:xfrm>
          <a:prstGeom prst="roundRect">
            <a:avLst/>
          </a:prstGeom>
          <a:solidFill>
            <a:srgbClr val="98B5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badi"/>
              <a:ea typeface="+mn-ea"/>
              <a:cs typeface="+mn-cs"/>
            </a:endParaRPr>
          </a:p>
        </p:txBody>
      </p:sp>
      <p:sp>
        <p:nvSpPr>
          <p:cNvPr id="2" name="Title 1">
            <a:extLst>
              <a:ext uri="{FF2B5EF4-FFF2-40B4-BE49-F238E27FC236}">
                <a16:creationId xmlns:a16="http://schemas.microsoft.com/office/drawing/2014/main" id="{C97263BE-A17E-B992-7CC5-DC0A8A7A579E}"/>
              </a:ext>
            </a:extLst>
          </p:cNvPr>
          <p:cNvSpPr>
            <a:spLocks noGrp="1"/>
          </p:cNvSpPr>
          <p:nvPr>
            <p:ph type="title"/>
          </p:nvPr>
        </p:nvSpPr>
        <p:spPr/>
        <p:txBody>
          <a:bodyPr/>
          <a:lstStyle/>
          <a:p>
            <a:r>
              <a:rPr lang="en-US" dirty="0"/>
              <a:t>Task </a:t>
            </a:r>
            <a:r>
              <a:rPr lang="en-US" dirty="0" err="1"/>
              <a:t>3A</a:t>
            </a:r>
            <a:r>
              <a:rPr lang="en-US" dirty="0"/>
              <a:t> – 2023 SJRFP Minimum Standards</a:t>
            </a:r>
          </a:p>
        </p:txBody>
      </p:sp>
      <p:graphicFrame>
        <p:nvGraphicFramePr>
          <p:cNvPr id="4" name="Table 3">
            <a:extLst>
              <a:ext uri="{FF2B5EF4-FFF2-40B4-BE49-F238E27FC236}">
                <a16:creationId xmlns:a16="http://schemas.microsoft.com/office/drawing/2014/main" id="{5A40A4E8-8027-AE61-4198-A6F82666B31A}"/>
              </a:ext>
            </a:extLst>
          </p:cNvPr>
          <p:cNvGraphicFramePr>
            <a:graphicFrameLocks noGrp="1"/>
          </p:cNvGraphicFramePr>
          <p:nvPr/>
        </p:nvGraphicFramePr>
        <p:xfrm>
          <a:off x="485563" y="2055777"/>
          <a:ext cx="6433397" cy="8512240"/>
        </p:xfrm>
        <a:graphic>
          <a:graphicData uri="http://schemas.openxmlformats.org/drawingml/2006/table">
            <a:tbl>
              <a:tblPr firstRow="1" bandRow="1">
                <a:tableStyleId>{5C22544A-7EE6-4342-B048-85BDC9FD1C3A}</a:tableStyleId>
              </a:tblPr>
              <a:tblGrid>
                <a:gridCol w="6433397">
                  <a:extLst>
                    <a:ext uri="{9D8B030D-6E8A-4147-A177-3AD203B41FA5}">
                      <a16:colId xmlns:a16="http://schemas.microsoft.com/office/drawing/2014/main" val="191622659"/>
                    </a:ext>
                  </a:extLst>
                </a:gridCol>
              </a:tblGrid>
              <a:tr h="370840">
                <a:tc>
                  <a:txBody>
                    <a:bodyPr/>
                    <a:lstStyle/>
                    <a:p>
                      <a:r>
                        <a:rPr lang="en-US" dirty="0"/>
                        <a:t>Recommended Minimum Standards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E5C68"/>
                    </a:solidFill>
                  </a:tcPr>
                </a:tc>
                <a:extLst>
                  <a:ext uri="{0D108BD9-81ED-4DB2-BD59-A6C34878D82A}">
                    <a16:rowId xmlns:a16="http://schemas.microsoft.com/office/drawing/2014/main" val="382975776"/>
                  </a:ext>
                </a:extLst>
              </a:tr>
              <a:tr h="370840">
                <a:tc>
                  <a:txBody>
                    <a:bodyPr/>
                    <a:lstStyle/>
                    <a:p>
                      <a:r>
                        <a:rPr lang="en-US" dirty="0"/>
                        <a:t>Participation in the National Flood Insurance Program (NFIP)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725925214"/>
                  </a:ext>
                </a:extLst>
              </a:tr>
              <a:tr h="370840">
                <a:tc>
                  <a:txBody>
                    <a:bodyPr/>
                    <a:lstStyle/>
                    <a:p>
                      <a:r>
                        <a:rPr lang="en-US" dirty="0"/>
                        <a:t>Development of No Adverse Impact Policies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86692963"/>
                  </a:ext>
                </a:extLst>
              </a:tr>
              <a:tr h="370840">
                <a:tc>
                  <a:txBody>
                    <a:bodyPr/>
                    <a:lstStyle/>
                    <a:p>
                      <a:r>
                        <a:rPr lang="en-US" dirty="0"/>
                        <a:t>Establish Minimum Finished Floor Elevations (FFE)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120718808"/>
                  </a:ext>
                </a:extLst>
              </a:tr>
              <a:tr h="370840">
                <a:tc>
                  <a:txBody>
                    <a:bodyPr/>
                    <a:lstStyle/>
                    <a:p>
                      <a:r>
                        <a:rPr lang="en-US" dirty="0"/>
                        <a:t>Encourage Use of Best Available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85970509"/>
                  </a:ext>
                </a:extLst>
              </a:tr>
              <a:tr h="370840">
                <a:tc>
                  <a:txBody>
                    <a:bodyPr/>
                    <a:lstStyle/>
                    <a:p>
                      <a:r>
                        <a:rPr lang="en-US" dirty="0"/>
                        <a:t>Compensatory Storage Requirements in the 1.0% ACE Floodplain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71735231"/>
                  </a:ext>
                </a:extLst>
              </a:tr>
              <a:tr h="370840">
                <a:tc>
                  <a:txBody>
                    <a:bodyPr/>
                    <a:lstStyle/>
                    <a:p>
                      <a:r>
                        <a:rPr lang="en-US" dirty="0"/>
                        <a:t>Compensatory Storage Requirements in the 0.2% ACE Floodplain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968198741"/>
                  </a:ext>
                </a:extLst>
              </a:tr>
              <a:tr h="370840">
                <a:tc>
                  <a:txBody>
                    <a:bodyPr/>
                    <a:lstStyle/>
                    <a:p>
                      <a:r>
                        <a:rPr lang="en-US" dirty="0"/>
                        <a:t>Development of Detailed Hydrologic and Hydraulic Analysis Criteria/Requirements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60994417"/>
                  </a:ext>
                </a:extLst>
              </a:tr>
              <a:tr h="370840">
                <a:tc>
                  <a:txBody>
                    <a:bodyPr/>
                    <a:lstStyle/>
                    <a:p>
                      <a:r>
                        <a:rPr lang="en-US" dirty="0"/>
                        <a:t>Incentivizing the Preservation of the Floodplain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1691022"/>
                  </a:ext>
                </a:extLst>
              </a:tr>
            </a:tbl>
          </a:graphicData>
        </a:graphic>
      </p:graphicFrame>
      <p:pic>
        <p:nvPicPr>
          <p:cNvPr id="6" name="Graphic 5" descr="Magnifying glass with solid fill">
            <a:extLst>
              <a:ext uri="{FF2B5EF4-FFF2-40B4-BE49-F238E27FC236}">
                <a16:creationId xmlns:a16="http://schemas.microsoft.com/office/drawing/2014/main" id="{27916B57-C8C9-6895-719E-3E425D54D6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52690" y="3607425"/>
            <a:ext cx="914400" cy="914400"/>
          </a:xfrm>
          <a:prstGeom prst="rect">
            <a:avLst/>
          </a:prstGeom>
        </p:spPr>
      </p:pic>
      <p:sp>
        <p:nvSpPr>
          <p:cNvPr id="7" name="TextBox 6">
            <a:extLst>
              <a:ext uri="{FF2B5EF4-FFF2-40B4-BE49-F238E27FC236}">
                <a16:creationId xmlns:a16="http://schemas.microsoft.com/office/drawing/2014/main" id="{B5A28A63-426E-A4CD-2681-A3601C19ACB7}"/>
              </a:ext>
            </a:extLst>
          </p:cNvPr>
          <p:cNvSpPr txBox="1"/>
          <p:nvPr/>
        </p:nvSpPr>
        <p:spPr>
          <a:xfrm>
            <a:off x="8467090" y="3741460"/>
            <a:ext cx="1146683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Abadi"/>
              </a:rPr>
              <a:t>Add specification to previously recommended standards</a:t>
            </a:r>
          </a:p>
        </p:txBody>
      </p:sp>
      <p:pic>
        <p:nvPicPr>
          <p:cNvPr id="9" name="Graphic 8" descr="Clipboard Checked with solid fill">
            <a:extLst>
              <a:ext uri="{FF2B5EF4-FFF2-40B4-BE49-F238E27FC236}">
                <a16:creationId xmlns:a16="http://schemas.microsoft.com/office/drawing/2014/main" id="{26EC52FD-8AD3-126C-F3F5-F096CE0523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095855" y="5043202"/>
            <a:ext cx="1195070" cy="1195070"/>
          </a:xfrm>
          <a:prstGeom prst="rect">
            <a:avLst/>
          </a:prstGeom>
        </p:spPr>
      </p:pic>
      <p:sp>
        <p:nvSpPr>
          <p:cNvPr id="10" name="TextBox 9">
            <a:extLst>
              <a:ext uri="{FF2B5EF4-FFF2-40B4-BE49-F238E27FC236}">
                <a16:creationId xmlns:a16="http://schemas.microsoft.com/office/drawing/2014/main" id="{3173990C-0C34-2D37-934D-267450E9BBCE}"/>
              </a:ext>
            </a:extLst>
          </p:cNvPr>
          <p:cNvSpPr txBox="1"/>
          <p:nvPr/>
        </p:nvSpPr>
        <p:spPr>
          <a:xfrm>
            <a:off x="7552690" y="5317572"/>
            <a:ext cx="8104505"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Abadi"/>
              </a:rPr>
              <a:t>Expand the list of minimum standards</a:t>
            </a:r>
          </a:p>
        </p:txBody>
      </p:sp>
      <p:pic>
        <p:nvPicPr>
          <p:cNvPr id="12" name="Graphic 11" descr="Hurdle with solid fill">
            <a:extLst>
              <a:ext uri="{FF2B5EF4-FFF2-40B4-BE49-F238E27FC236}">
                <a16:creationId xmlns:a16="http://schemas.microsoft.com/office/drawing/2014/main" id="{DDFBF856-102E-D919-CB7B-C4110CDEC8E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52690" y="6710698"/>
            <a:ext cx="1109980" cy="1109980"/>
          </a:xfrm>
          <a:prstGeom prst="rect">
            <a:avLst/>
          </a:prstGeom>
        </p:spPr>
      </p:pic>
      <p:sp>
        <p:nvSpPr>
          <p:cNvPr id="13" name="TextBox 12">
            <a:extLst>
              <a:ext uri="{FF2B5EF4-FFF2-40B4-BE49-F238E27FC236}">
                <a16:creationId xmlns:a16="http://schemas.microsoft.com/office/drawing/2014/main" id="{56110279-4B62-6AF2-8205-780E214293C3}"/>
              </a:ext>
            </a:extLst>
          </p:cNvPr>
          <p:cNvSpPr txBox="1"/>
          <p:nvPr/>
        </p:nvSpPr>
        <p:spPr>
          <a:xfrm>
            <a:off x="8662670" y="6975070"/>
            <a:ext cx="8104505"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Abadi"/>
              </a:rPr>
              <a:t>Consider </a:t>
            </a:r>
            <a:r>
              <a:rPr kumimoji="0" lang="en-US" sz="3600" b="0" i="1" u="none" strike="noStrike" kern="0" cap="none" spc="0" normalizeH="0" baseline="0" noProof="0" dirty="0">
                <a:ln>
                  <a:noFill/>
                </a:ln>
                <a:solidFill>
                  <a:prstClr val="white"/>
                </a:solidFill>
                <a:effectLst/>
                <a:uLnTx/>
                <a:uFillTx/>
                <a:latin typeface="Abadi"/>
              </a:rPr>
              <a:t>adopting</a:t>
            </a:r>
            <a:r>
              <a:rPr kumimoji="0" lang="en-US" sz="3600" b="0" i="0" u="none" strike="noStrike" kern="0" cap="none" spc="0" normalizeH="0" baseline="0" noProof="0" dirty="0">
                <a:ln>
                  <a:noFill/>
                </a:ln>
                <a:solidFill>
                  <a:prstClr val="white"/>
                </a:solidFill>
                <a:effectLst/>
                <a:uLnTx/>
                <a:uFillTx/>
                <a:latin typeface="Abadi"/>
              </a:rPr>
              <a:t> standards</a:t>
            </a:r>
          </a:p>
        </p:txBody>
      </p:sp>
    </p:spTree>
    <p:extLst>
      <p:ext uri="{BB962C8B-B14F-4D97-AF65-F5344CB8AC3E}">
        <p14:creationId xmlns:p14="http://schemas.microsoft.com/office/powerpoint/2010/main" val="37738594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Arrow: Right 24">
            <a:extLst>
              <a:ext uri="{FF2B5EF4-FFF2-40B4-BE49-F238E27FC236}">
                <a16:creationId xmlns:a16="http://schemas.microsoft.com/office/drawing/2014/main" id="{6B8E5D41-CC13-DE27-EA0E-D78F16AECD9D}"/>
              </a:ext>
            </a:extLst>
          </p:cNvPr>
          <p:cNvSpPr/>
          <p:nvPr/>
        </p:nvSpPr>
        <p:spPr>
          <a:xfrm>
            <a:off x="389888" y="9306837"/>
            <a:ext cx="19163032" cy="1536120"/>
          </a:xfrm>
          <a:prstGeom prst="rightArrow">
            <a:avLst/>
          </a:prstGeom>
          <a:solidFill>
            <a:srgbClr val="CFDFE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badi"/>
              <a:ea typeface="+mn-ea"/>
              <a:cs typeface="+mn-cs"/>
            </a:endParaRPr>
          </a:p>
        </p:txBody>
      </p:sp>
      <p:sp>
        <p:nvSpPr>
          <p:cNvPr id="2" name="Title 1">
            <a:extLst>
              <a:ext uri="{FF2B5EF4-FFF2-40B4-BE49-F238E27FC236}">
                <a16:creationId xmlns:a16="http://schemas.microsoft.com/office/drawing/2014/main" id="{2DB1527A-52C5-D7B4-D11B-C9B2341AA312}"/>
              </a:ext>
            </a:extLst>
          </p:cNvPr>
          <p:cNvSpPr>
            <a:spLocks noGrp="1"/>
          </p:cNvSpPr>
          <p:nvPr>
            <p:ph type="title"/>
          </p:nvPr>
        </p:nvSpPr>
        <p:spPr/>
        <p:txBody>
          <a:bodyPr/>
          <a:lstStyle/>
          <a:p>
            <a:r>
              <a:rPr lang="en-US" dirty="0"/>
              <a:t>Task </a:t>
            </a:r>
            <a:r>
              <a:rPr lang="en-US" dirty="0" err="1"/>
              <a:t>3A</a:t>
            </a:r>
            <a:r>
              <a:rPr lang="en-US" dirty="0"/>
              <a:t> Schedule</a:t>
            </a:r>
          </a:p>
        </p:txBody>
      </p:sp>
      <p:sp>
        <p:nvSpPr>
          <p:cNvPr id="12" name="Rectangle: Rounded Corners 11">
            <a:extLst>
              <a:ext uri="{FF2B5EF4-FFF2-40B4-BE49-F238E27FC236}">
                <a16:creationId xmlns:a16="http://schemas.microsoft.com/office/drawing/2014/main" id="{7D1D9E94-621C-A9AF-4A9F-BCC41A21B6BC}"/>
              </a:ext>
            </a:extLst>
          </p:cNvPr>
          <p:cNvSpPr/>
          <p:nvPr/>
        </p:nvSpPr>
        <p:spPr>
          <a:xfrm>
            <a:off x="389889" y="2862007"/>
            <a:ext cx="4380231" cy="1355725"/>
          </a:xfrm>
          <a:prstGeom prst="roundRect">
            <a:avLst/>
          </a:prstGeom>
          <a:solidFill>
            <a:srgbClr val="0E5C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badi"/>
              <a:ea typeface="+mn-ea"/>
              <a:cs typeface="+mn-cs"/>
            </a:endParaRPr>
          </a:p>
        </p:txBody>
      </p:sp>
      <p:sp>
        <p:nvSpPr>
          <p:cNvPr id="13" name="TextBox 12">
            <a:extLst>
              <a:ext uri="{FF2B5EF4-FFF2-40B4-BE49-F238E27FC236}">
                <a16:creationId xmlns:a16="http://schemas.microsoft.com/office/drawing/2014/main" id="{3D12A766-801A-F3FB-99B3-C2CD6E549383}"/>
              </a:ext>
            </a:extLst>
          </p:cNvPr>
          <p:cNvSpPr txBox="1"/>
          <p:nvPr/>
        </p:nvSpPr>
        <p:spPr>
          <a:xfrm>
            <a:off x="655320" y="3060340"/>
            <a:ext cx="3870960" cy="95410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rPr>
              <a:t>Collect Survey Responses</a:t>
            </a:r>
          </a:p>
        </p:txBody>
      </p:sp>
      <p:sp>
        <p:nvSpPr>
          <p:cNvPr id="15" name="Rectangle: Rounded Corners 14">
            <a:extLst>
              <a:ext uri="{FF2B5EF4-FFF2-40B4-BE49-F238E27FC236}">
                <a16:creationId xmlns:a16="http://schemas.microsoft.com/office/drawing/2014/main" id="{4951D402-DB15-7437-D166-47BF359D9F41}"/>
              </a:ext>
            </a:extLst>
          </p:cNvPr>
          <p:cNvSpPr/>
          <p:nvPr/>
        </p:nvSpPr>
        <p:spPr>
          <a:xfrm>
            <a:off x="389889" y="4416065"/>
            <a:ext cx="4380231" cy="2137135"/>
          </a:xfrm>
          <a:prstGeom prst="roundRect">
            <a:avLst/>
          </a:prstGeom>
          <a:solidFill>
            <a:srgbClr val="0E5C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badi"/>
              <a:ea typeface="+mn-ea"/>
              <a:cs typeface="+mn-cs"/>
            </a:endParaRPr>
          </a:p>
        </p:txBody>
      </p:sp>
      <p:sp>
        <p:nvSpPr>
          <p:cNvPr id="16" name="TextBox 15">
            <a:extLst>
              <a:ext uri="{FF2B5EF4-FFF2-40B4-BE49-F238E27FC236}">
                <a16:creationId xmlns:a16="http://schemas.microsoft.com/office/drawing/2014/main" id="{041AD31B-18BE-D31B-0BF0-98850247EED8}"/>
              </a:ext>
            </a:extLst>
          </p:cNvPr>
          <p:cNvSpPr txBox="1"/>
          <p:nvPr/>
        </p:nvSpPr>
        <p:spPr>
          <a:xfrm>
            <a:off x="389888" y="4576691"/>
            <a:ext cx="4380231" cy="181588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rPr>
              <a:t>Desktop Analysis of updated DCMs, NFIP and CRS participation, TFMA Higher Standards Survey</a:t>
            </a:r>
          </a:p>
        </p:txBody>
      </p:sp>
      <p:sp>
        <p:nvSpPr>
          <p:cNvPr id="17" name="Rectangle: Rounded Corners 16">
            <a:extLst>
              <a:ext uri="{FF2B5EF4-FFF2-40B4-BE49-F238E27FC236}">
                <a16:creationId xmlns:a16="http://schemas.microsoft.com/office/drawing/2014/main" id="{C28E88DE-BD7A-C69A-52FF-A9CEBDF5B6B6}"/>
              </a:ext>
            </a:extLst>
          </p:cNvPr>
          <p:cNvSpPr/>
          <p:nvPr/>
        </p:nvSpPr>
        <p:spPr>
          <a:xfrm>
            <a:off x="389888" y="6713826"/>
            <a:ext cx="4380231" cy="2137135"/>
          </a:xfrm>
          <a:prstGeom prst="roundRect">
            <a:avLst/>
          </a:prstGeom>
          <a:solidFill>
            <a:srgbClr val="0E5C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badi"/>
              <a:ea typeface="+mn-ea"/>
              <a:cs typeface="+mn-cs"/>
            </a:endParaRPr>
          </a:p>
        </p:txBody>
      </p:sp>
      <p:sp>
        <p:nvSpPr>
          <p:cNvPr id="18" name="TextBox 17">
            <a:extLst>
              <a:ext uri="{FF2B5EF4-FFF2-40B4-BE49-F238E27FC236}">
                <a16:creationId xmlns:a16="http://schemas.microsoft.com/office/drawing/2014/main" id="{0745A5F4-51F7-80F8-BBC8-46D9076487EA}"/>
              </a:ext>
            </a:extLst>
          </p:cNvPr>
          <p:cNvSpPr txBox="1"/>
          <p:nvPr/>
        </p:nvSpPr>
        <p:spPr>
          <a:xfrm>
            <a:off x="655319" y="6912159"/>
            <a:ext cx="3870960" cy="181588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rPr>
              <a:t>Review and Compare to 2024 State Flood Plan/ Other 2023 Regional Flood Plans</a:t>
            </a:r>
          </a:p>
        </p:txBody>
      </p:sp>
      <p:sp>
        <p:nvSpPr>
          <p:cNvPr id="19" name="Rectangle: Rounded Corners 18">
            <a:extLst>
              <a:ext uri="{FF2B5EF4-FFF2-40B4-BE49-F238E27FC236}">
                <a16:creationId xmlns:a16="http://schemas.microsoft.com/office/drawing/2014/main" id="{B5122C02-761B-8CF8-527C-4C18DFA092D2}"/>
              </a:ext>
            </a:extLst>
          </p:cNvPr>
          <p:cNvSpPr/>
          <p:nvPr/>
        </p:nvSpPr>
        <p:spPr>
          <a:xfrm>
            <a:off x="5327649" y="3809078"/>
            <a:ext cx="4380231" cy="3691193"/>
          </a:xfrm>
          <a:prstGeom prst="roundRect">
            <a:avLst/>
          </a:prstGeom>
          <a:solidFill>
            <a:srgbClr val="3A9C8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badi"/>
              <a:ea typeface="+mn-ea"/>
              <a:cs typeface="+mn-cs"/>
            </a:endParaRPr>
          </a:p>
        </p:txBody>
      </p:sp>
      <p:sp>
        <p:nvSpPr>
          <p:cNvPr id="20" name="TextBox 19">
            <a:extLst>
              <a:ext uri="{FF2B5EF4-FFF2-40B4-BE49-F238E27FC236}">
                <a16:creationId xmlns:a16="http://schemas.microsoft.com/office/drawing/2014/main" id="{67D96B85-66AC-FB45-54D9-F9A40233DC23}"/>
              </a:ext>
            </a:extLst>
          </p:cNvPr>
          <p:cNvSpPr txBox="1"/>
          <p:nvPr/>
        </p:nvSpPr>
        <p:spPr>
          <a:xfrm>
            <a:off x="5593080" y="4007411"/>
            <a:ext cx="3870960" cy="310854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sng" strike="noStrike" kern="0" cap="none" spc="0" normalizeH="0" baseline="0" noProof="0" dirty="0">
                <a:ln>
                  <a:noFill/>
                </a:ln>
                <a:solidFill>
                  <a:prstClr val="white"/>
                </a:solidFill>
                <a:effectLst/>
                <a:uLnTx/>
                <a:uFillTx/>
              </a:rPr>
              <a:t>Technical Committee</a:t>
            </a:r>
          </a:p>
          <a:p>
            <a:pPr marL="457200" marR="0" lvl="0" indent="-45720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white"/>
                </a:solidFill>
                <a:effectLst/>
                <a:uLnTx/>
                <a:uFillTx/>
              </a:rPr>
              <a:t>Review data collected with Tech Comm</a:t>
            </a:r>
          </a:p>
          <a:p>
            <a:pPr marL="457200" marR="0" lvl="0" indent="-45720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white"/>
                </a:solidFill>
                <a:effectLst/>
                <a:uLnTx/>
                <a:uFillTx/>
              </a:rPr>
              <a:t>Interactive Workshop on Minimum Standards</a:t>
            </a:r>
          </a:p>
        </p:txBody>
      </p:sp>
      <p:sp>
        <p:nvSpPr>
          <p:cNvPr id="21" name="Rectangle: Rounded Corners 20">
            <a:extLst>
              <a:ext uri="{FF2B5EF4-FFF2-40B4-BE49-F238E27FC236}">
                <a16:creationId xmlns:a16="http://schemas.microsoft.com/office/drawing/2014/main" id="{27D0573F-4517-3FCB-C771-575F559B51CA}"/>
              </a:ext>
            </a:extLst>
          </p:cNvPr>
          <p:cNvSpPr/>
          <p:nvPr/>
        </p:nvSpPr>
        <p:spPr>
          <a:xfrm>
            <a:off x="10396222" y="4488730"/>
            <a:ext cx="4380231" cy="2149762"/>
          </a:xfrm>
          <a:prstGeom prst="roundRect">
            <a:avLst/>
          </a:prstGeom>
          <a:solidFill>
            <a:srgbClr val="98B5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badi"/>
              <a:ea typeface="+mn-ea"/>
              <a:cs typeface="+mn-cs"/>
            </a:endParaRPr>
          </a:p>
        </p:txBody>
      </p:sp>
      <p:sp>
        <p:nvSpPr>
          <p:cNvPr id="22" name="TextBox 21">
            <a:extLst>
              <a:ext uri="{FF2B5EF4-FFF2-40B4-BE49-F238E27FC236}">
                <a16:creationId xmlns:a16="http://schemas.microsoft.com/office/drawing/2014/main" id="{82E3BBB5-86B1-BA3E-A0AC-42C58756D04A}"/>
              </a:ext>
            </a:extLst>
          </p:cNvPr>
          <p:cNvSpPr txBox="1"/>
          <p:nvPr/>
        </p:nvSpPr>
        <p:spPr>
          <a:xfrm>
            <a:off x="10661653" y="4687062"/>
            <a:ext cx="3870960" cy="181588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rPr>
              <a:t>Develop Updated List of Minimum Standards to distribute to the RFPG</a:t>
            </a:r>
          </a:p>
        </p:txBody>
      </p:sp>
      <p:sp>
        <p:nvSpPr>
          <p:cNvPr id="23" name="Rectangle: Rounded Corners 22">
            <a:extLst>
              <a:ext uri="{FF2B5EF4-FFF2-40B4-BE49-F238E27FC236}">
                <a16:creationId xmlns:a16="http://schemas.microsoft.com/office/drawing/2014/main" id="{D96E351D-B28D-D036-002F-54CE2CFD111B}"/>
              </a:ext>
            </a:extLst>
          </p:cNvPr>
          <p:cNvSpPr/>
          <p:nvPr/>
        </p:nvSpPr>
        <p:spPr>
          <a:xfrm>
            <a:off x="15281913" y="4488730"/>
            <a:ext cx="4380231" cy="2149762"/>
          </a:xfrm>
          <a:prstGeom prst="roundRect">
            <a:avLst/>
          </a:prstGeom>
          <a:solidFill>
            <a:srgbClr val="09262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badi"/>
              <a:ea typeface="+mn-ea"/>
              <a:cs typeface="+mn-cs"/>
            </a:endParaRPr>
          </a:p>
        </p:txBody>
      </p:sp>
      <p:sp>
        <p:nvSpPr>
          <p:cNvPr id="24" name="TextBox 23">
            <a:extLst>
              <a:ext uri="{FF2B5EF4-FFF2-40B4-BE49-F238E27FC236}">
                <a16:creationId xmlns:a16="http://schemas.microsoft.com/office/drawing/2014/main" id="{1EE5D8DE-3DED-E276-D473-0987C63B9497}"/>
              </a:ext>
            </a:extLst>
          </p:cNvPr>
          <p:cNvSpPr txBox="1"/>
          <p:nvPr/>
        </p:nvSpPr>
        <p:spPr>
          <a:xfrm>
            <a:off x="15547344" y="4687062"/>
            <a:ext cx="3870960" cy="181588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sng" strike="noStrike" kern="0" cap="none" spc="0" normalizeH="0" baseline="0" noProof="0" dirty="0">
                <a:ln>
                  <a:noFill/>
                </a:ln>
                <a:solidFill>
                  <a:prstClr val="white"/>
                </a:solidFill>
                <a:effectLst/>
                <a:uLnTx/>
                <a:uFillTx/>
              </a:rPr>
              <a:t>Fall 2025</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rPr>
              <a:t>RFPG to Recommend and/or Adopt Minimum Standards </a:t>
            </a:r>
          </a:p>
        </p:txBody>
      </p:sp>
    </p:spTree>
    <p:extLst>
      <p:ext uri="{BB962C8B-B14F-4D97-AF65-F5344CB8AC3E}">
        <p14:creationId xmlns:p14="http://schemas.microsoft.com/office/powerpoint/2010/main" val="30338861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F441F-6DFE-9D12-4D7C-E981C5DE4234}"/>
            </a:ext>
          </a:extLst>
        </p:cNvPr>
        <p:cNvGrpSpPr/>
        <p:nvPr/>
      </p:nvGrpSpPr>
      <p:grpSpPr>
        <a:xfrm>
          <a:off x="0" y="0"/>
          <a:ext cx="0" cy="0"/>
          <a:chOff x="0" y="0"/>
          <a:chExt cx="0" cy="0"/>
        </a:xfrm>
      </p:grpSpPr>
      <p:sp>
        <p:nvSpPr>
          <p:cNvPr id="5" name="Hexagon 4">
            <a:extLst>
              <a:ext uri="{FF2B5EF4-FFF2-40B4-BE49-F238E27FC236}">
                <a16:creationId xmlns:a16="http://schemas.microsoft.com/office/drawing/2014/main" id="{4DA659D0-83AE-D04B-669F-09F173FF047B}"/>
              </a:ext>
            </a:extLst>
          </p:cNvPr>
          <p:cNvSpPr/>
          <p:nvPr/>
        </p:nvSpPr>
        <p:spPr>
          <a:xfrm>
            <a:off x="5544750" y="1877670"/>
            <a:ext cx="4016445" cy="3482087"/>
          </a:xfrm>
          <a:prstGeom prst="hexagon">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badi"/>
              <a:ea typeface="+mn-ea"/>
              <a:cs typeface="+mn-cs"/>
            </a:endParaRPr>
          </a:p>
        </p:txBody>
      </p:sp>
      <p:sp>
        <p:nvSpPr>
          <p:cNvPr id="30" name="Hexagon 29">
            <a:extLst>
              <a:ext uri="{FF2B5EF4-FFF2-40B4-BE49-F238E27FC236}">
                <a16:creationId xmlns:a16="http://schemas.microsoft.com/office/drawing/2014/main" id="{B7848A28-BF43-6464-EF94-CB087CC18D67}"/>
              </a:ext>
            </a:extLst>
          </p:cNvPr>
          <p:cNvSpPr/>
          <p:nvPr/>
        </p:nvSpPr>
        <p:spPr>
          <a:xfrm>
            <a:off x="8927578" y="3738601"/>
            <a:ext cx="4016445" cy="3482087"/>
          </a:xfrm>
          <a:prstGeom prst="hexagon">
            <a:avLst/>
          </a:prstGeom>
          <a:solidFill>
            <a:srgbClr val="98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badi"/>
              <a:ea typeface="+mn-ea"/>
              <a:cs typeface="+mn-cs"/>
            </a:endParaRPr>
          </a:p>
        </p:txBody>
      </p:sp>
      <p:sp>
        <p:nvSpPr>
          <p:cNvPr id="31" name="Hexagon 30">
            <a:extLst>
              <a:ext uri="{FF2B5EF4-FFF2-40B4-BE49-F238E27FC236}">
                <a16:creationId xmlns:a16="http://schemas.microsoft.com/office/drawing/2014/main" id="{2ABACE7C-B09B-DE3C-7A6C-8CF8ABA9B488}"/>
              </a:ext>
            </a:extLst>
          </p:cNvPr>
          <p:cNvSpPr/>
          <p:nvPr/>
        </p:nvSpPr>
        <p:spPr>
          <a:xfrm>
            <a:off x="5544750" y="5652615"/>
            <a:ext cx="4016445" cy="3482087"/>
          </a:xfrm>
          <a:prstGeom prst="hexagon">
            <a:avLst/>
          </a:prstGeom>
          <a:solidFill>
            <a:srgbClr val="3A9C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badi"/>
              <a:ea typeface="+mn-ea"/>
              <a:cs typeface="+mn-cs"/>
            </a:endParaRPr>
          </a:p>
        </p:txBody>
      </p:sp>
      <p:sp>
        <p:nvSpPr>
          <p:cNvPr id="32" name="Hexagon 31">
            <a:extLst>
              <a:ext uri="{FF2B5EF4-FFF2-40B4-BE49-F238E27FC236}">
                <a16:creationId xmlns:a16="http://schemas.microsoft.com/office/drawing/2014/main" id="{E720369C-49B4-4389-D8F8-B0B0B1EF5B97}"/>
              </a:ext>
            </a:extLst>
          </p:cNvPr>
          <p:cNvSpPr/>
          <p:nvPr/>
        </p:nvSpPr>
        <p:spPr>
          <a:xfrm>
            <a:off x="8927578" y="7545512"/>
            <a:ext cx="4016445" cy="3482087"/>
          </a:xfrm>
          <a:prstGeom prst="hexagon">
            <a:avLst/>
          </a:prstGeom>
          <a:solidFill>
            <a:srgbClr val="0E5C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badi"/>
              <a:ea typeface="+mn-ea"/>
              <a:cs typeface="+mn-cs"/>
            </a:endParaRPr>
          </a:p>
        </p:txBody>
      </p:sp>
      <p:sp>
        <p:nvSpPr>
          <p:cNvPr id="2" name="Title 1">
            <a:extLst>
              <a:ext uri="{FF2B5EF4-FFF2-40B4-BE49-F238E27FC236}">
                <a16:creationId xmlns:a16="http://schemas.microsoft.com/office/drawing/2014/main" id="{8A7E361A-C445-8C61-E7DE-54DF12285B39}"/>
              </a:ext>
            </a:extLst>
          </p:cNvPr>
          <p:cNvSpPr>
            <a:spLocks noGrp="1"/>
          </p:cNvSpPr>
          <p:nvPr>
            <p:ph type="title"/>
          </p:nvPr>
        </p:nvSpPr>
        <p:spPr/>
        <p:txBody>
          <a:bodyPr/>
          <a:lstStyle/>
          <a:p>
            <a:r>
              <a:rPr lang="en-US" dirty="0"/>
              <a:t>Task 3A City/County Overview</a:t>
            </a:r>
          </a:p>
        </p:txBody>
      </p:sp>
      <p:sp>
        <p:nvSpPr>
          <p:cNvPr id="12" name="TextBox 11">
            <a:extLst>
              <a:ext uri="{FF2B5EF4-FFF2-40B4-BE49-F238E27FC236}">
                <a16:creationId xmlns:a16="http://schemas.microsoft.com/office/drawing/2014/main" id="{EF372EA3-0DA1-765F-5306-52F4170AF64F}"/>
              </a:ext>
            </a:extLst>
          </p:cNvPr>
          <p:cNvSpPr txBox="1"/>
          <p:nvPr/>
        </p:nvSpPr>
        <p:spPr>
          <a:xfrm>
            <a:off x="6175732" y="2671065"/>
            <a:ext cx="4367175" cy="186204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500" b="1" i="0" u="none" strike="noStrike" kern="0" cap="none" spc="0" normalizeH="0" baseline="0" noProof="0" dirty="0">
                <a:ln>
                  <a:noFill/>
                </a:ln>
                <a:solidFill>
                  <a:prstClr val="white"/>
                </a:solidFill>
                <a:effectLst/>
                <a:uLnTx/>
                <a:uFillTx/>
              </a:rPr>
              <a:t>97%</a:t>
            </a:r>
          </a:p>
        </p:txBody>
      </p:sp>
      <p:sp>
        <p:nvSpPr>
          <p:cNvPr id="13" name="TextBox 12">
            <a:extLst>
              <a:ext uri="{FF2B5EF4-FFF2-40B4-BE49-F238E27FC236}">
                <a16:creationId xmlns:a16="http://schemas.microsoft.com/office/drawing/2014/main" id="{DC2C2F7C-6151-D9A9-1AB0-4C9481FBC531}"/>
              </a:ext>
            </a:extLst>
          </p:cNvPr>
          <p:cNvSpPr txBox="1"/>
          <p:nvPr/>
        </p:nvSpPr>
        <p:spPr>
          <a:xfrm>
            <a:off x="9401972" y="4565245"/>
            <a:ext cx="4367175" cy="186204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500" b="1" i="0" u="none" strike="noStrike" kern="0" cap="none" spc="0" normalizeH="0" baseline="0" noProof="0" dirty="0">
                <a:ln>
                  <a:noFill/>
                </a:ln>
                <a:solidFill>
                  <a:prstClr val="white"/>
                </a:solidFill>
                <a:effectLst/>
                <a:uLnTx/>
                <a:uFillTx/>
              </a:rPr>
              <a:t>82%</a:t>
            </a:r>
          </a:p>
        </p:txBody>
      </p:sp>
      <p:sp>
        <p:nvSpPr>
          <p:cNvPr id="14" name="TextBox 13">
            <a:extLst>
              <a:ext uri="{FF2B5EF4-FFF2-40B4-BE49-F238E27FC236}">
                <a16:creationId xmlns:a16="http://schemas.microsoft.com/office/drawing/2014/main" id="{362DFCD0-6D75-746F-E473-6E0DC9F7D221}"/>
              </a:ext>
            </a:extLst>
          </p:cNvPr>
          <p:cNvSpPr txBox="1"/>
          <p:nvPr/>
        </p:nvSpPr>
        <p:spPr>
          <a:xfrm>
            <a:off x="6109990" y="6400527"/>
            <a:ext cx="4367175" cy="186204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500" b="1" i="0" u="none" strike="noStrike" kern="0" cap="none" spc="0" normalizeH="0" baseline="0" noProof="0" dirty="0">
                <a:ln>
                  <a:noFill/>
                </a:ln>
                <a:solidFill>
                  <a:prstClr val="white"/>
                </a:solidFill>
                <a:effectLst/>
                <a:uLnTx/>
                <a:uFillTx/>
              </a:rPr>
              <a:t>46%</a:t>
            </a:r>
          </a:p>
        </p:txBody>
      </p:sp>
      <p:sp>
        <p:nvSpPr>
          <p:cNvPr id="15" name="TextBox 14">
            <a:extLst>
              <a:ext uri="{FF2B5EF4-FFF2-40B4-BE49-F238E27FC236}">
                <a16:creationId xmlns:a16="http://schemas.microsoft.com/office/drawing/2014/main" id="{661F2449-A5A8-6D98-FFCE-FC7CED171F5E}"/>
              </a:ext>
            </a:extLst>
          </p:cNvPr>
          <p:cNvSpPr txBox="1"/>
          <p:nvPr/>
        </p:nvSpPr>
        <p:spPr>
          <a:xfrm>
            <a:off x="454447" y="2817259"/>
            <a:ext cx="4896161" cy="156966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ysClr val="windowText" lastClr="000000"/>
                </a:solidFill>
                <a:effectLst/>
                <a:uLnTx/>
                <a:uFillTx/>
              </a:rPr>
              <a:t>Participation in the NFIP</a:t>
            </a:r>
          </a:p>
        </p:txBody>
      </p:sp>
      <p:sp>
        <p:nvSpPr>
          <p:cNvPr id="16" name="TextBox 15">
            <a:extLst>
              <a:ext uri="{FF2B5EF4-FFF2-40B4-BE49-F238E27FC236}">
                <a16:creationId xmlns:a16="http://schemas.microsoft.com/office/drawing/2014/main" id="{B7FBC128-9311-2D0A-9CE1-DD26A1F24DB0}"/>
              </a:ext>
            </a:extLst>
          </p:cNvPr>
          <p:cNvSpPr txBox="1"/>
          <p:nvPr/>
        </p:nvSpPr>
        <p:spPr>
          <a:xfrm>
            <a:off x="13578022" y="4673298"/>
            <a:ext cx="5145299" cy="1569660"/>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ysClr val="windowText" lastClr="000000"/>
                </a:solidFill>
                <a:effectLst/>
                <a:uLnTx/>
                <a:uFillTx/>
              </a:rPr>
              <a:t>Entities with Higher Standards</a:t>
            </a:r>
          </a:p>
        </p:txBody>
      </p:sp>
      <p:sp>
        <p:nvSpPr>
          <p:cNvPr id="17" name="TextBox 16">
            <a:extLst>
              <a:ext uri="{FF2B5EF4-FFF2-40B4-BE49-F238E27FC236}">
                <a16:creationId xmlns:a16="http://schemas.microsoft.com/office/drawing/2014/main" id="{F81D8780-54F4-8C5A-6FB2-38EC098B6925}"/>
              </a:ext>
            </a:extLst>
          </p:cNvPr>
          <p:cNvSpPr txBox="1"/>
          <p:nvPr/>
        </p:nvSpPr>
        <p:spPr>
          <a:xfrm>
            <a:off x="385131" y="6553101"/>
            <a:ext cx="5423073" cy="156966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ysClr val="windowText" lastClr="000000"/>
                </a:solidFill>
                <a:effectLst/>
                <a:uLnTx/>
                <a:uFillTx/>
              </a:rPr>
              <a:t>Entities with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ysClr val="windowText" lastClr="000000"/>
                </a:solidFill>
                <a:effectLst/>
                <a:uLnTx/>
                <a:uFillTx/>
              </a:rPr>
              <a:t>Strong Standards</a:t>
            </a:r>
          </a:p>
        </p:txBody>
      </p:sp>
      <p:cxnSp>
        <p:nvCxnSpPr>
          <p:cNvPr id="18" name="Straight Connector 17">
            <a:extLst>
              <a:ext uri="{FF2B5EF4-FFF2-40B4-BE49-F238E27FC236}">
                <a16:creationId xmlns:a16="http://schemas.microsoft.com/office/drawing/2014/main" id="{7529F44C-FCCD-9CAB-DBDF-1BC0FCD6614A}"/>
              </a:ext>
            </a:extLst>
          </p:cNvPr>
          <p:cNvCxnSpPr>
            <a:cxnSpLocks/>
          </p:cNvCxnSpPr>
          <p:nvPr/>
        </p:nvCxnSpPr>
        <p:spPr>
          <a:xfrm>
            <a:off x="424543" y="3602089"/>
            <a:ext cx="4845913" cy="16624"/>
          </a:xfrm>
          <a:prstGeom prst="line">
            <a:avLst/>
          </a:prstGeom>
          <a:ln w="57150">
            <a:solidFill>
              <a:srgbClr val="E7EBF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8A8F22C-C0EB-D5BB-B83A-3AC7E925E5D9}"/>
              </a:ext>
            </a:extLst>
          </p:cNvPr>
          <p:cNvCxnSpPr>
            <a:cxnSpLocks/>
          </p:cNvCxnSpPr>
          <p:nvPr/>
        </p:nvCxnSpPr>
        <p:spPr>
          <a:xfrm>
            <a:off x="13209753" y="5458128"/>
            <a:ext cx="5513569" cy="21516"/>
          </a:xfrm>
          <a:prstGeom prst="line">
            <a:avLst/>
          </a:prstGeom>
          <a:ln w="57150">
            <a:solidFill>
              <a:srgbClr val="98B5B8"/>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87FC549-DFC4-BB72-1D8D-6BC2FEDCD217}"/>
              </a:ext>
            </a:extLst>
          </p:cNvPr>
          <p:cNvSpPr txBox="1"/>
          <p:nvPr/>
        </p:nvSpPr>
        <p:spPr>
          <a:xfrm>
            <a:off x="9401972" y="8348495"/>
            <a:ext cx="4367175" cy="186204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500" b="1" i="0" u="none" strike="noStrike" kern="0" cap="none" spc="0" normalizeH="0" baseline="0" noProof="0" dirty="0">
                <a:ln>
                  <a:noFill/>
                </a:ln>
                <a:solidFill>
                  <a:prstClr val="white"/>
                </a:solidFill>
                <a:effectLst/>
                <a:uLnTx/>
                <a:uFillTx/>
              </a:rPr>
              <a:t>27%</a:t>
            </a:r>
          </a:p>
        </p:txBody>
      </p:sp>
      <p:sp>
        <p:nvSpPr>
          <p:cNvPr id="26" name="TextBox 25">
            <a:extLst>
              <a:ext uri="{FF2B5EF4-FFF2-40B4-BE49-F238E27FC236}">
                <a16:creationId xmlns:a16="http://schemas.microsoft.com/office/drawing/2014/main" id="{2B82107B-387A-2CE4-3550-BBA75336EA66}"/>
              </a:ext>
            </a:extLst>
          </p:cNvPr>
          <p:cNvSpPr txBox="1"/>
          <p:nvPr/>
        </p:nvSpPr>
        <p:spPr>
          <a:xfrm>
            <a:off x="13578023" y="8458241"/>
            <a:ext cx="5145299" cy="1569660"/>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ysClr val="windowText" lastClr="000000"/>
                </a:solidFill>
                <a:effectLst/>
                <a:uLnTx/>
                <a:uFillTx/>
              </a:rPr>
              <a:t>Entities with CRS Participation</a:t>
            </a:r>
          </a:p>
        </p:txBody>
      </p:sp>
      <p:cxnSp>
        <p:nvCxnSpPr>
          <p:cNvPr id="34" name="Straight Connector 33">
            <a:extLst>
              <a:ext uri="{FF2B5EF4-FFF2-40B4-BE49-F238E27FC236}">
                <a16:creationId xmlns:a16="http://schemas.microsoft.com/office/drawing/2014/main" id="{246D9F48-146F-E13F-EFBC-86CD5902A4D1}"/>
              </a:ext>
            </a:extLst>
          </p:cNvPr>
          <p:cNvCxnSpPr>
            <a:cxnSpLocks/>
          </p:cNvCxnSpPr>
          <p:nvPr/>
        </p:nvCxnSpPr>
        <p:spPr>
          <a:xfrm>
            <a:off x="424543" y="7360064"/>
            <a:ext cx="4845913" cy="16624"/>
          </a:xfrm>
          <a:prstGeom prst="line">
            <a:avLst/>
          </a:prstGeom>
          <a:ln w="57150">
            <a:solidFill>
              <a:srgbClr val="3A9C8C"/>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6EA1CEF-E576-2B69-D975-897BEBC13C49}"/>
              </a:ext>
            </a:extLst>
          </p:cNvPr>
          <p:cNvCxnSpPr>
            <a:cxnSpLocks/>
          </p:cNvCxnSpPr>
          <p:nvPr/>
        </p:nvCxnSpPr>
        <p:spPr>
          <a:xfrm>
            <a:off x="13209753" y="9232313"/>
            <a:ext cx="5513569" cy="21516"/>
          </a:xfrm>
          <a:prstGeom prst="line">
            <a:avLst/>
          </a:prstGeom>
          <a:ln w="57150">
            <a:solidFill>
              <a:srgbClr val="0E5C6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2634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635"/>
            <a:ext cx="20104100" cy="11308715"/>
            <a:chOff x="0" y="0"/>
            <a:chExt cx="20104100" cy="11308715"/>
          </a:xfrm>
        </p:grpSpPr>
        <p:pic>
          <p:nvPicPr>
            <p:cNvPr id="3" name="object 3"/>
            <p:cNvPicPr/>
            <p:nvPr/>
          </p:nvPicPr>
          <p:blipFill>
            <a:blip r:embed="rId3" cstate="print"/>
            <a:stretch>
              <a:fillRect/>
            </a:stretch>
          </p:blipFill>
          <p:spPr>
            <a:xfrm>
              <a:off x="0" y="0"/>
              <a:ext cx="20104099" cy="11308556"/>
            </a:xfrm>
            <a:prstGeom prst="rect">
              <a:avLst/>
            </a:prstGeom>
          </p:spPr>
        </p:pic>
        <p:sp>
          <p:nvSpPr>
            <p:cNvPr id="4" name="object 4"/>
            <p:cNvSpPr/>
            <p:nvPr/>
          </p:nvSpPr>
          <p:spPr>
            <a:xfrm>
              <a:off x="832435" y="3115088"/>
              <a:ext cx="9911080" cy="7084059"/>
            </a:xfrm>
            <a:custGeom>
              <a:avLst/>
              <a:gdLst/>
              <a:ahLst/>
              <a:cxnLst/>
              <a:rect l="l" t="t" r="r" b="b"/>
              <a:pathLst>
                <a:path w="9911080" h="7084059">
                  <a:moveTo>
                    <a:pt x="9910692" y="0"/>
                  </a:moveTo>
                  <a:lnTo>
                    <a:pt x="0" y="0"/>
                  </a:lnTo>
                  <a:lnTo>
                    <a:pt x="0" y="7083553"/>
                  </a:lnTo>
                  <a:lnTo>
                    <a:pt x="932767" y="7083553"/>
                  </a:lnTo>
                </a:path>
              </a:pathLst>
            </a:custGeom>
            <a:ln w="31412">
              <a:solidFill>
                <a:srgbClr val="EF6724"/>
              </a:solidFill>
            </a:ln>
          </p:spPr>
          <p:txBody>
            <a:bodyPr wrap="square" lIns="0" tIns="0" rIns="0" bIns="0" rtlCol="0"/>
            <a:lstStyle/>
            <a:p>
              <a:endParaRPr dirty="0"/>
            </a:p>
          </p:txBody>
        </p:sp>
        <p:sp>
          <p:nvSpPr>
            <p:cNvPr id="5" name="object 5"/>
            <p:cNvSpPr/>
            <p:nvPr/>
          </p:nvSpPr>
          <p:spPr>
            <a:xfrm>
              <a:off x="1715046" y="10079912"/>
              <a:ext cx="128270" cy="237490"/>
            </a:xfrm>
            <a:custGeom>
              <a:avLst/>
              <a:gdLst/>
              <a:ahLst/>
              <a:cxnLst/>
              <a:rect l="l" t="t" r="r" b="b"/>
              <a:pathLst>
                <a:path w="128269" h="237490">
                  <a:moveTo>
                    <a:pt x="0" y="0"/>
                  </a:moveTo>
                  <a:lnTo>
                    <a:pt x="0" y="237458"/>
                  </a:lnTo>
                  <a:lnTo>
                    <a:pt x="127702" y="118729"/>
                  </a:lnTo>
                  <a:lnTo>
                    <a:pt x="0" y="0"/>
                  </a:lnTo>
                  <a:close/>
                </a:path>
              </a:pathLst>
            </a:custGeom>
            <a:solidFill>
              <a:srgbClr val="EF6724"/>
            </a:solidFill>
          </p:spPr>
          <p:txBody>
            <a:bodyPr wrap="square" lIns="0" tIns="0" rIns="0" bIns="0" rtlCol="0"/>
            <a:lstStyle/>
            <a:p>
              <a:endParaRPr dirty="0"/>
            </a:p>
          </p:txBody>
        </p:sp>
      </p:grpSp>
      <p:sp>
        <p:nvSpPr>
          <p:cNvPr id="9" name="Title 1">
            <a:extLst>
              <a:ext uri="{FF2B5EF4-FFF2-40B4-BE49-F238E27FC236}">
                <a16:creationId xmlns:a16="http://schemas.microsoft.com/office/drawing/2014/main" id="{FFDF82EF-C51A-F521-1456-2EF6DFAB6280}"/>
              </a:ext>
            </a:extLst>
          </p:cNvPr>
          <p:cNvSpPr txBox="1">
            <a:spLocks/>
          </p:cNvSpPr>
          <p:nvPr/>
        </p:nvSpPr>
        <p:spPr>
          <a:xfrm>
            <a:off x="1136648" y="3292475"/>
            <a:ext cx="18967451" cy="2627651"/>
          </a:xfrm>
          <a:prstGeom prst="rect">
            <a:avLst/>
          </a:prstGeom>
        </p:spPr>
        <p:txBody>
          <a:bodyPr wrap="square" lIns="0" tIns="0" rIns="0" bIns="0">
            <a:normAutofit fontScale="25000" lnSpcReduction="20000"/>
          </a:bodyPr>
          <a:lstStyle>
            <a:lvl1pPr>
              <a:defRPr sz="4850" b="1" i="0">
                <a:solidFill>
                  <a:srgbClr val="002F56"/>
                </a:solidFill>
                <a:latin typeface="Arial"/>
                <a:ea typeface="+mj-ea"/>
                <a:cs typeface="Arial"/>
              </a:defRPr>
            </a:lvl1pPr>
          </a:lstStyle>
          <a:p>
            <a:pPr marL="12700" marR="0" lvl="0" indent="0" defTabSz="914400" eaLnBrk="1" fontAlgn="auto" latinLnBrk="0" hangingPunct="1">
              <a:lnSpc>
                <a:spcPct val="100000"/>
              </a:lnSpc>
              <a:spcBef>
                <a:spcPts val="115"/>
              </a:spcBef>
              <a:spcAft>
                <a:spcPts val="0"/>
              </a:spcAft>
              <a:buClrTx/>
              <a:buSzTx/>
              <a:buFontTx/>
              <a:buNone/>
              <a:tabLst/>
              <a:defRPr/>
            </a:pPr>
            <a:r>
              <a:rPr kumimoji="0" lang="en-US" sz="22400" i="0" u="none" strike="noStrike" kern="0" cap="none" spc="-10" normalizeH="0" baseline="0" noProof="0" dirty="0">
                <a:ln>
                  <a:noFill/>
                </a:ln>
                <a:solidFill>
                  <a:srgbClr val="FFFFFF"/>
                </a:solidFill>
                <a:effectLst/>
                <a:uLnTx/>
                <a:uFillTx/>
              </a:rPr>
              <a:t>ITEM 4</a:t>
            </a:r>
            <a:br>
              <a:rPr kumimoji="0" lang="en-US" sz="22400" i="0" u="none" strike="noStrike" kern="0" cap="none" spc="-10" normalizeH="0" baseline="0" noProof="0" dirty="0">
                <a:ln>
                  <a:noFill/>
                </a:ln>
                <a:solidFill>
                  <a:srgbClr val="FFFFFF"/>
                </a:solidFill>
                <a:effectLst/>
                <a:uLnTx/>
                <a:uFillTx/>
              </a:rPr>
            </a:br>
            <a:br>
              <a:rPr kumimoji="0" lang="en-US" sz="22400" i="0" u="none" strike="noStrike" kern="0" cap="none" spc="-10" normalizeH="0" baseline="0" noProof="0" dirty="0">
                <a:ln>
                  <a:noFill/>
                </a:ln>
                <a:solidFill>
                  <a:srgbClr val="FFFFFF"/>
                </a:solidFill>
                <a:effectLst/>
                <a:uLnTx/>
                <a:uFillTx/>
              </a:rPr>
            </a:br>
            <a:r>
              <a:rPr kumimoji="0" lang="en-US" sz="22400" i="0" u="none" strike="noStrike" kern="0" cap="none" spc="-10" normalizeH="0" baseline="0" noProof="0" dirty="0">
                <a:ln>
                  <a:noFill/>
                </a:ln>
                <a:solidFill>
                  <a:schemeClr val="bg1"/>
                </a:solidFill>
                <a:effectLst/>
                <a:uLnTx/>
                <a:uFillTx/>
                <a:latin typeface="Arial" panose="020B0604020202020204" pitchFamily="34" charset="0"/>
                <a:cs typeface="Arial" panose="020B0604020202020204" pitchFamily="34" charset="0"/>
              </a:rPr>
              <a:t>Discus</a:t>
            </a:r>
            <a:r>
              <a:rPr lang="en-US" sz="22400" spc="-10" dirty="0" err="1">
                <a:solidFill>
                  <a:schemeClr val="bg1"/>
                </a:solidFill>
                <a:latin typeface="Arial" panose="020B0604020202020204" pitchFamily="34" charset="0"/>
                <a:cs typeface="Arial" panose="020B0604020202020204" pitchFamily="34" charset="0"/>
              </a:rPr>
              <a:t>sion</a:t>
            </a:r>
            <a:r>
              <a:rPr lang="en-US" sz="22400" spc="-10" dirty="0">
                <a:solidFill>
                  <a:schemeClr val="bg1"/>
                </a:solidFill>
                <a:latin typeface="Arial" panose="020B0604020202020204" pitchFamily="34" charset="0"/>
                <a:cs typeface="Arial" panose="020B0604020202020204" pitchFamily="34" charset="0"/>
              </a:rPr>
              <a:t> and possible action to reappoint RFPG members whose terms have expired</a:t>
            </a:r>
            <a:br>
              <a:rPr lang="en-US" sz="22400" dirty="0">
                <a:solidFill>
                  <a:schemeClr val="bg1"/>
                </a:solidFill>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C5B8C43-1979-56F3-2294-F58CBDA98E5C}"/>
              </a:ext>
            </a:extLst>
          </p:cNvPr>
          <p:cNvPicPr>
            <a:picLocks noChangeAspect="1"/>
          </p:cNvPicPr>
          <p:nvPr/>
        </p:nvPicPr>
        <p:blipFill>
          <a:blip r:embed="rId4"/>
          <a:stretch>
            <a:fillRect/>
          </a:stretch>
        </p:blipFill>
        <p:spPr>
          <a:xfrm>
            <a:off x="1965469" y="9727148"/>
            <a:ext cx="3050568" cy="669968"/>
          </a:xfrm>
          <a:prstGeom prst="rect">
            <a:avLst/>
          </a:prstGeom>
        </p:spPr>
      </p:pic>
    </p:spTree>
    <p:extLst>
      <p:ext uri="{BB962C8B-B14F-4D97-AF65-F5344CB8AC3E}">
        <p14:creationId xmlns:p14="http://schemas.microsoft.com/office/powerpoint/2010/main" val="5624837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636E6-8125-C3D1-9E28-AF2BAEA4A109}"/>
              </a:ext>
            </a:extLst>
          </p:cNvPr>
          <p:cNvSpPr>
            <a:spLocks noGrp="1"/>
          </p:cNvSpPr>
          <p:nvPr>
            <p:ph type="title"/>
          </p:nvPr>
        </p:nvSpPr>
        <p:spPr/>
        <p:txBody>
          <a:bodyPr/>
          <a:lstStyle/>
          <a:p>
            <a:r>
              <a:rPr lang="en-US"/>
              <a:t>Quick Summary of Survey Responses</a:t>
            </a:r>
            <a:endParaRPr lang="en-US" dirty="0"/>
          </a:p>
        </p:txBody>
      </p:sp>
      <p:sp>
        <p:nvSpPr>
          <p:cNvPr id="8" name="TextBox 7">
            <a:extLst>
              <a:ext uri="{FF2B5EF4-FFF2-40B4-BE49-F238E27FC236}">
                <a16:creationId xmlns:a16="http://schemas.microsoft.com/office/drawing/2014/main" id="{B59118A5-70B2-3DF6-BD4A-5F86156F1C4D}"/>
              </a:ext>
            </a:extLst>
          </p:cNvPr>
          <p:cNvSpPr txBox="1"/>
          <p:nvPr/>
        </p:nvSpPr>
        <p:spPr>
          <a:xfrm>
            <a:off x="71796" y="6983851"/>
            <a:ext cx="4367175" cy="186204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500" b="1" i="0" u="none" strike="noStrike" kern="0" cap="none" spc="0" normalizeH="0" baseline="0" noProof="0">
                <a:ln>
                  <a:noFill/>
                </a:ln>
                <a:solidFill>
                  <a:prstClr val="white"/>
                </a:solidFill>
                <a:effectLst/>
                <a:uLnTx/>
                <a:uFillTx/>
              </a:rPr>
              <a:t>46%</a:t>
            </a:r>
            <a:endParaRPr kumimoji="0" lang="en-US" sz="11500" b="1" i="0" u="none" strike="noStrike" kern="0" cap="none" spc="0" normalizeH="0" baseline="0" noProof="0" dirty="0">
              <a:ln>
                <a:noFill/>
              </a:ln>
              <a:solidFill>
                <a:prstClr val="white"/>
              </a:solidFill>
              <a:effectLst/>
              <a:uLnTx/>
              <a:uFillTx/>
            </a:endParaRPr>
          </a:p>
        </p:txBody>
      </p:sp>
      <p:graphicFrame>
        <p:nvGraphicFramePr>
          <p:cNvPr id="12" name="Chart 11">
            <a:extLst>
              <a:ext uri="{FF2B5EF4-FFF2-40B4-BE49-F238E27FC236}">
                <a16:creationId xmlns:a16="http://schemas.microsoft.com/office/drawing/2014/main" id="{7335D4C1-DD61-8274-0762-DFACBC38ACBF}"/>
              </a:ext>
            </a:extLst>
          </p:cNvPr>
          <p:cNvGraphicFramePr>
            <a:graphicFrameLocks/>
          </p:cNvGraphicFramePr>
          <p:nvPr/>
        </p:nvGraphicFramePr>
        <p:xfrm>
          <a:off x="1514182" y="3383763"/>
          <a:ext cx="7489190" cy="612584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hart 12">
            <a:extLst>
              <a:ext uri="{FF2B5EF4-FFF2-40B4-BE49-F238E27FC236}">
                <a16:creationId xmlns:a16="http://schemas.microsoft.com/office/drawing/2014/main" id="{E59F23B3-B3E0-44B5-86AC-710A8119E194}"/>
              </a:ext>
            </a:extLst>
          </p:cNvPr>
          <p:cNvGraphicFramePr>
            <a:graphicFrameLocks/>
          </p:cNvGraphicFramePr>
          <p:nvPr/>
        </p:nvGraphicFramePr>
        <p:xfrm>
          <a:off x="10445758" y="3359056"/>
          <a:ext cx="8831928" cy="6125845"/>
        </p:xfrm>
        <a:graphic>
          <a:graphicData uri="http://schemas.openxmlformats.org/drawingml/2006/chart">
            <c:chart xmlns:c="http://schemas.openxmlformats.org/drawingml/2006/chart" xmlns:r="http://schemas.openxmlformats.org/officeDocument/2006/relationships" r:id="rId3"/>
          </a:graphicData>
        </a:graphic>
      </p:graphicFrame>
      <p:sp>
        <p:nvSpPr>
          <p:cNvPr id="14" name="Content Placeholder 2">
            <a:extLst>
              <a:ext uri="{FF2B5EF4-FFF2-40B4-BE49-F238E27FC236}">
                <a16:creationId xmlns:a16="http://schemas.microsoft.com/office/drawing/2014/main" id="{AECEB7C8-421E-9177-4471-E2CB82711B79}"/>
              </a:ext>
            </a:extLst>
          </p:cNvPr>
          <p:cNvSpPr>
            <a:spLocks noGrp="1"/>
          </p:cNvSpPr>
          <p:nvPr>
            <p:ph idx="1"/>
          </p:nvPr>
        </p:nvSpPr>
        <p:spPr>
          <a:xfrm>
            <a:off x="71796" y="10614922"/>
            <a:ext cx="19971716" cy="1075771"/>
          </a:xfrm>
        </p:spPr>
        <p:txBody>
          <a:bodyPr>
            <a:normAutofit/>
          </a:bodyPr>
          <a:lstStyle/>
          <a:p>
            <a:pPr algn="ctr"/>
            <a:r>
              <a:rPr lang="en-US" sz="3600" b="1" dirty="0"/>
              <a:t>Offline feedback to be solicited from RFPG between August and September meetings</a:t>
            </a:r>
          </a:p>
        </p:txBody>
      </p:sp>
      <p:sp>
        <p:nvSpPr>
          <p:cNvPr id="15" name="Content Placeholder 2">
            <a:extLst>
              <a:ext uri="{FF2B5EF4-FFF2-40B4-BE49-F238E27FC236}">
                <a16:creationId xmlns:a16="http://schemas.microsoft.com/office/drawing/2014/main" id="{D97F6F6D-E038-D727-3D42-FB209908F117}"/>
              </a:ext>
            </a:extLst>
          </p:cNvPr>
          <p:cNvSpPr txBox="1">
            <a:spLocks/>
          </p:cNvSpPr>
          <p:nvPr/>
        </p:nvSpPr>
        <p:spPr>
          <a:xfrm>
            <a:off x="2044162" y="1788853"/>
            <a:ext cx="6313764" cy="1075771"/>
          </a:xfrm>
          <a:prstGeom prst="rect">
            <a:avLst/>
          </a:prstGeom>
        </p:spPr>
        <p:txBody>
          <a:bodyPr vert="horz" lIns="91440" tIns="45720" rIns="91440" bIns="45720" rtlCol="0">
            <a:normAutofit/>
          </a:bodyPr>
          <a:lstStyle>
            <a:lvl1pPr marL="0" indent="0" algn="l" defTabSz="1507846" rtl="0" eaLnBrk="1" latinLnBrk="0" hangingPunct="1">
              <a:lnSpc>
                <a:spcPct val="90000"/>
              </a:lnSpc>
              <a:spcBef>
                <a:spcPts val="1649"/>
              </a:spcBef>
              <a:buFont typeface="Arial" panose="020B0604020202020204" pitchFamily="34" charset="0"/>
              <a:buNone/>
              <a:defRPr sz="4617" kern="1200">
                <a:solidFill>
                  <a:srgbClr val="09262C"/>
                </a:solidFill>
                <a:latin typeface="Trebuchet MS" panose="020B0603020202020204" pitchFamily="34" charset="0"/>
                <a:ea typeface="+mn-ea"/>
                <a:cs typeface="+mn-cs"/>
              </a:defRPr>
            </a:lvl1pPr>
            <a:lvl2pPr marL="759158" indent="-384816" algn="l" defTabSz="1507846" rtl="0" eaLnBrk="1" latinLnBrk="0" hangingPunct="1">
              <a:lnSpc>
                <a:spcPct val="90000"/>
              </a:lnSpc>
              <a:spcBef>
                <a:spcPts val="824"/>
              </a:spcBef>
              <a:buFont typeface="Arial" panose="020B0604020202020204" pitchFamily="34" charset="0"/>
              <a:buChar char="•"/>
              <a:defRPr sz="3958" kern="1200">
                <a:solidFill>
                  <a:srgbClr val="3A9C8C"/>
                </a:solidFill>
                <a:latin typeface="Trebuchet MS" panose="020B0603020202020204" pitchFamily="34" charset="0"/>
                <a:ea typeface="+mn-ea"/>
                <a:cs typeface="+mn-cs"/>
              </a:defRPr>
            </a:lvl2pPr>
            <a:lvl3pPr marL="1507846" indent="-374344" algn="l" defTabSz="1507846" rtl="0" eaLnBrk="1" latinLnBrk="0" hangingPunct="1">
              <a:lnSpc>
                <a:spcPct val="90000"/>
              </a:lnSpc>
              <a:spcBef>
                <a:spcPts val="824"/>
              </a:spcBef>
              <a:buFont typeface="Arial" panose="020B0604020202020204" pitchFamily="34" charset="0"/>
              <a:buChar char="•"/>
              <a:defRPr sz="3298" kern="1200">
                <a:solidFill>
                  <a:srgbClr val="568A81"/>
                </a:solidFill>
                <a:latin typeface="Trebuchet MS" panose="020B0603020202020204" pitchFamily="34" charset="0"/>
                <a:ea typeface="+mn-ea"/>
                <a:cs typeface="+mn-cs"/>
              </a:defRPr>
            </a:lvl3pPr>
            <a:lvl4pPr marL="2267004" indent="-384816" algn="l" defTabSz="1507846" rtl="0" eaLnBrk="1" latinLnBrk="0" hangingPunct="1">
              <a:lnSpc>
                <a:spcPct val="90000"/>
              </a:lnSpc>
              <a:spcBef>
                <a:spcPts val="824"/>
              </a:spcBef>
              <a:buFont typeface="Arial" panose="020B0604020202020204" pitchFamily="34" charset="0"/>
              <a:buChar char="•"/>
              <a:defRPr sz="2968" kern="1200">
                <a:solidFill>
                  <a:srgbClr val="2E4E56"/>
                </a:solidFill>
                <a:latin typeface="Trebuchet MS" panose="020B0603020202020204" pitchFamily="34" charset="0"/>
                <a:ea typeface="+mn-ea"/>
                <a:cs typeface="+mn-cs"/>
              </a:defRPr>
            </a:lvl4pPr>
            <a:lvl5pPr marL="3015691" indent="-374344" algn="l" defTabSz="1507846" rtl="0" eaLnBrk="1" latinLnBrk="0" hangingPunct="1">
              <a:lnSpc>
                <a:spcPct val="90000"/>
              </a:lnSpc>
              <a:spcBef>
                <a:spcPts val="824"/>
              </a:spcBef>
              <a:buFont typeface="Arial" panose="020B0604020202020204" pitchFamily="34" charset="0"/>
              <a:buChar char="•"/>
              <a:tabLst>
                <a:tab pos="3015691" algn="l"/>
              </a:tabLst>
              <a:defRPr sz="2968" kern="1200">
                <a:solidFill>
                  <a:srgbClr val="3A95AA"/>
                </a:solidFill>
                <a:latin typeface="Trebuchet MS" panose="020B0603020202020204" pitchFamily="34" charset="0"/>
                <a:ea typeface="+mn-ea"/>
                <a:cs typeface="+mn-cs"/>
              </a:defRPr>
            </a:lvl5pPr>
            <a:lvl6pPr marL="4146575"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a:lstStyle>
          <a:p>
            <a:pPr marL="0" marR="0" lvl="0" indent="0" algn="ctr" defTabSz="1507846" rtl="0" eaLnBrk="1" fontAlgn="auto" latinLnBrk="0" hangingPunct="1">
              <a:lnSpc>
                <a:spcPct val="90000"/>
              </a:lnSpc>
              <a:spcBef>
                <a:spcPts val="1649"/>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09262C"/>
                </a:solidFill>
                <a:effectLst/>
                <a:uLnTx/>
                <a:uFillTx/>
                <a:latin typeface="Trebuchet MS" panose="020B0603020202020204" pitchFamily="34" charset="0"/>
                <a:ea typeface="+mn-ea"/>
                <a:cs typeface="+mn-cs"/>
              </a:rPr>
              <a:t>Public Responses</a:t>
            </a:r>
          </a:p>
        </p:txBody>
      </p:sp>
      <p:sp>
        <p:nvSpPr>
          <p:cNvPr id="17" name="Content Placeholder 2">
            <a:extLst>
              <a:ext uri="{FF2B5EF4-FFF2-40B4-BE49-F238E27FC236}">
                <a16:creationId xmlns:a16="http://schemas.microsoft.com/office/drawing/2014/main" id="{923E98BD-40D2-C146-AAF6-AFFD46DC5AAA}"/>
              </a:ext>
            </a:extLst>
          </p:cNvPr>
          <p:cNvSpPr txBox="1">
            <a:spLocks/>
          </p:cNvSpPr>
          <p:nvPr/>
        </p:nvSpPr>
        <p:spPr>
          <a:xfrm>
            <a:off x="11301200" y="1811373"/>
            <a:ext cx="6313764" cy="1075771"/>
          </a:xfrm>
          <a:prstGeom prst="rect">
            <a:avLst/>
          </a:prstGeom>
        </p:spPr>
        <p:txBody>
          <a:bodyPr vert="horz" lIns="91440" tIns="45720" rIns="91440" bIns="45720" rtlCol="0">
            <a:normAutofit/>
          </a:bodyPr>
          <a:lstStyle>
            <a:lvl1pPr marL="0" indent="0" algn="l" defTabSz="1507846" rtl="0" eaLnBrk="1" latinLnBrk="0" hangingPunct="1">
              <a:lnSpc>
                <a:spcPct val="90000"/>
              </a:lnSpc>
              <a:spcBef>
                <a:spcPts val="1649"/>
              </a:spcBef>
              <a:buFont typeface="Arial" panose="020B0604020202020204" pitchFamily="34" charset="0"/>
              <a:buNone/>
              <a:defRPr sz="4617" kern="1200">
                <a:solidFill>
                  <a:srgbClr val="09262C"/>
                </a:solidFill>
                <a:latin typeface="Trebuchet MS" panose="020B0603020202020204" pitchFamily="34" charset="0"/>
                <a:ea typeface="+mn-ea"/>
                <a:cs typeface="+mn-cs"/>
              </a:defRPr>
            </a:lvl1pPr>
            <a:lvl2pPr marL="759158" indent="-384816" algn="l" defTabSz="1507846" rtl="0" eaLnBrk="1" latinLnBrk="0" hangingPunct="1">
              <a:lnSpc>
                <a:spcPct val="90000"/>
              </a:lnSpc>
              <a:spcBef>
                <a:spcPts val="824"/>
              </a:spcBef>
              <a:buFont typeface="Arial" panose="020B0604020202020204" pitchFamily="34" charset="0"/>
              <a:buChar char="•"/>
              <a:defRPr sz="3958" kern="1200">
                <a:solidFill>
                  <a:srgbClr val="3A9C8C"/>
                </a:solidFill>
                <a:latin typeface="Trebuchet MS" panose="020B0603020202020204" pitchFamily="34" charset="0"/>
                <a:ea typeface="+mn-ea"/>
                <a:cs typeface="+mn-cs"/>
              </a:defRPr>
            </a:lvl2pPr>
            <a:lvl3pPr marL="1507846" indent="-374344" algn="l" defTabSz="1507846" rtl="0" eaLnBrk="1" latinLnBrk="0" hangingPunct="1">
              <a:lnSpc>
                <a:spcPct val="90000"/>
              </a:lnSpc>
              <a:spcBef>
                <a:spcPts val="824"/>
              </a:spcBef>
              <a:buFont typeface="Arial" panose="020B0604020202020204" pitchFamily="34" charset="0"/>
              <a:buChar char="•"/>
              <a:defRPr sz="3298" kern="1200">
                <a:solidFill>
                  <a:srgbClr val="568A81"/>
                </a:solidFill>
                <a:latin typeface="Trebuchet MS" panose="020B0603020202020204" pitchFamily="34" charset="0"/>
                <a:ea typeface="+mn-ea"/>
                <a:cs typeface="+mn-cs"/>
              </a:defRPr>
            </a:lvl3pPr>
            <a:lvl4pPr marL="2267004" indent="-384816" algn="l" defTabSz="1507846" rtl="0" eaLnBrk="1" latinLnBrk="0" hangingPunct="1">
              <a:lnSpc>
                <a:spcPct val="90000"/>
              </a:lnSpc>
              <a:spcBef>
                <a:spcPts val="824"/>
              </a:spcBef>
              <a:buFont typeface="Arial" panose="020B0604020202020204" pitchFamily="34" charset="0"/>
              <a:buChar char="•"/>
              <a:defRPr sz="2968" kern="1200">
                <a:solidFill>
                  <a:srgbClr val="2E4E56"/>
                </a:solidFill>
                <a:latin typeface="Trebuchet MS" panose="020B0603020202020204" pitchFamily="34" charset="0"/>
                <a:ea typeface="+mn-ea"/>
                <a:cs typeface="+mn-cs"/>
              </a:defRPr>
            </a:lvl4pPr>
            <a:lvl5pPr marL="3015691" indent="-374344" algn="l" defTabSz="1507846" rtl="0" eaLnBrk="1" latinLnBrk="0" hangingPunct="1">
              <a:lnSpc>
                <a:spcPct val="90000"/>
              </a:lnSpc>
              <a:spcBef>
                <a:spcPts val="824"/>
              </a:spcBef>
              <a:buFont typeface="Arial" panose="020B0604020202020204" pitchFamily="34" charset="0"/>
              <a:buChar char="•"/>
              <a:tabLst>
                <a:tab pos="3015691" algn="l"/>
              </a:tabLst>
              <a:defRPr sz="2968" kern="1200">
                <a:solidFill>
                  <a:srgbClr val="3A95AA"/>
                </a:solidFill>
                <a:latin typeface="Trebuchet MS" panose="020B0603020202020204" pitchFamily="34" charset="0"/>
                <a:ea typeface="+mn-ea"/>
                <a:cs typeface="+mn-cs"/>
              </a:defRPr>
            </a:lvl5pPr>
            <a:lvl6pPr marL="4146575"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a:lstStyle>
          <a:p>
            <a:pPr marL="0" marR="0" lvl="0" indent="0" algn="ctr" defTabSz="1507846" rtl="0" eaLnBrk="1" fontAlgn="auto" latinLnBrk="0" hangingPunct="1">
              <a:lnSpc>
                <a:spcPct val="90000"/>
              </a:lnSpc>
              <a:spcBef>
                <a:spcPts val="1649"/>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09262C"/>
                </a:solidFill>
                <a:effectLst/>
                <a:uLnTx/>
                <a:uFillTx/>
                <a:latin typeface="Trebuchet MS" panose="020B0603020202020204" pitchFamily="34" charset="0"/>
                <a:ea typeface="+mn-ea"/>
                <a:cs typeface="+mn-cs"/>
              </a:rPr>
              <a:t>Stakeholder Responses</a:t>
            </a:r>
          </a:p>
        </p:txBody>
      </p:sp>
    </p:spTree>
    <p:extLst>
      <p:ext uri="{BB962C8B-B14F-4D97-AF65-F5344CB8AC3E}">
        <p14:creationId xmlns:p14="http://schemas.microsoft.com/office/powerpoint/2010/main" val="30388457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D827C-F262-D057-0AAC-5BDE7AEA5F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D44525-0A39-DE8E-F722-1D87FE98C37D}"/>
              </a:ext>
            </a:extLst>
          </p:cNvPr>
          <p:cNvSpPr>
            <a:spLocks noGrp="1"/>
          </p:cNvSpPr>
          <p:nvPr>
            <p:ph type="title"/>
          </p:nvPr>
        </p:nvSpPr>
        <p:spPr/>
        <p:txBody>
          <a:bodyPr/>
          <a:lstStyle/>
          <a:p>
            <a:r>
              <a:rPr lang="en-US" dirty="0"/>
              <a:t>Task 3A – Discussion</a:t>
            </a:r>
          </a:p>
        </p:txBody>
      </p:sp>
      <p:graphicFrame>
        <p:nvGraphicFramePr>
          <p:cNvPr id="5" name="Content Placeholder 4">
            <a:extLst>
              <a:ext uri="{FF2B5EF4-FFF2-40B4-BE49-F238E27FC236}">
                <a16:creationId xmlns:a16="http://schemas.microsoft.com/office/drawing/2014/main" id="{18DBD09A-01EA-AFB3-685C-3C0703E6CF0C}"/>
              </a:ext>
            </a:extLst>
          </p:cNvPr>
          <p:cNvGraphicFramePr>
            <a:graphicFrameLocks noGrp="1"/>
          </p:cNvGraphicFramePr>
          <p:nvPr>
            <p:ph idx="1"/>
          </p:nvPr>
        </p:nvGraphicFramePr>
        <p:xfrm>
          <a:off x="-975360" y="1658705"/>
          <a:ext cx="20104100" cy="96469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a:extLst>
              <a:ext uri="{FF2B5EF4-FFF2-40B4-BE49-F238E27FC236}">
                <a16:creationId xmlns:a16="http://schemas.microsoft.com/office/drawing/2014/main" id="{683BF4A2-D932-26B4-E568-53547D6865AB}"/>
              </a:ext>
            </a:extLst>
          </p:cNvPr>
          <p:cNvSpPr txBox="1">
            <a:spLocks/>
          </p:cNvSpPr>
          <p:nvPr/>
        </p:nvSpPr>
        <p:spPr>
          <a:xfrm>
            <a:off x="536013" y="2273946"/>
            <a:ext cx="18666387" cy="6737512"/>
          </a:xfrm>
          <a:prstGeom prst="rect">
            <a:avLst/>
          </a:prstGeom>
        </p:spPr>
        <p:txBody>
          <a:bodyPr vert="horz" lIns="150781" tIns="75390" rIns="150781" bIns="7539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09262C"/>
                </a:solidFill>
                <a:latin typeface="Trebuchet MS" panose="020B0603020202020204" pitchFamily="34" charset="0"/>
                <a:ea typeface="+mn-ea"/>
                <a:cs typeface="+mn-cs"/>
              </a:defRPr>
            </a:lvl1pPr>
            <a:lvl2pPr marL="460375" indent="-233363" algn="l" defTabSz="914400" rtl="0" eaLnBrk="1" latinLnBrk="0" hangingPunct="1">
              <a:lnSpc>
                <a:spcPct val="90000"/>
              </a:lnSpc>
              <a:spcBef>
                <a:spcPts val="500"/>
              </a:spcBef>
              <a:buFont typeface="Arial" panose="020B0604020202020204" pitchFamily="34" charset="0"/>
              <a:buChar char="•"/>
              <a:defRPr sz="2400" kern="1200">
                <a:solidFill>
                  <a:srgbClr val="3A9C8C"/>
                </a:solidFill>
                <a:latin typeface="Trebuchet MS" panose="020B0603020202020204" pitchFamily="34" charset="0"/>
                <a:ea typeface="+mn-ea"/>
                <a:cs typeface="+mn-cs"/>
              </a:defRPr>
            </a:lvl2pPr>
            <a:lvl3pPr marL="914400" indent="-227013" algn="l" defTabSz="914400" rtl="0" eaLnBrk="1" latinLnBrk="0" hangingPunct="1">
              <a:lnSpc>
                <a:spcPct val="90000"/>
              </a:lnSpc>
              <a:spcBef>
                <a:spcPts val="500"/>
              </a:spcBef>
              <a:buFont typeface="Arial" panose="020B0604020202020204" pitchFamily="34" charset="0"/>
              <a:buChar char="•"/>
              <a:defRPr sz="2000" kern="1200">
                <a:solidFill>
                  <a:srgbClr val="568A81"/>
                </a:solidFill>
                <a:latin typeface="Trebuchet MS" panose="020B0603020202020204" pitchFamily="34" charset="0"/>
                <a:ea typeface="+mn-ea"/>
                <a:cs typeface="+mn-cs"/>
              </a:defRPr>
            </a:lvl3pPr>
            <a:lvl4pPr marL="1374775" indent="-233363" algn="l" defTabSz="914400" rtl="0" eaLnBrk="1" latinLnBrk="0" hangingPunct="1">
              <a:lnSpc>
                <a:spcPct val="90000"/>
              </a:lnSpc>
              <a:spcBef>
                <a:spcPts val="500"/>
              </a:spcBef>
              <a:buFont typeface="Arial" panose="020B0604020202020204" pitchFamily="34" charset="0"/>
              <a:buChar char="•"/>
              <a:defRPr sz="1800" kern="1200">
                <a:solidFill>
                  <a:srgbClr val="2E4E56"/>
                </a:solidFill>
                <a:latin typeface="Trebuchet MS" panose="020B0603020202020204" pitchFamily="34" charset="0"/>
                <a:ea typeface="+mn-ea"/>
                <a:cs typeface="+mn-cs"/>
              </a:defRPr>
            </a:lvl4pPr>
            <a:lvl5pPr marL="1828800" indent="-227013" algn="l" defTabSz="914400" rtl="0" eaLnBrk="1" latinLnBrk="0" hangingPunct="1">
              <a:lnSpc>
                <a:spcPct val="90000"/>
              </a:lnSpc>
              <a:spcBef>
                <a:spcPts val="500"/>
              </a:spcBef>
              <a:buFont typeface="Arial" panose="020B0604020202020204" pitchFamily="34" charset="0"/>
              <a:buChar char="•"/>
              <a:tabLst>
                <a:tab pos="1828800" algn="l"/>
              </a:tabLst>
              <a:defRPr sz="1800" kern="1200">
                <a:solidFill>
                  <a:srgbClr val="3A95AA"/>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507846" rtl="0" eaLnBrk="1" fontAlgn="auto" latinLnBrk="0" hangingPunct="1">
              <a:lnSpc>
                <a:spcPct val="90000"/>
              </a:lnSpc>
              <a:spcBef>
                <a:spcPts val="1649"/>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09262C"/>
                </a:solidFill>
                <a:effectLst/>
                <a:uLnTx/>
                <a:uFillTx/>
                <a:latin typeface="Trebuchet MS" panose="020B0603020202020204" pitchFamily="34" charset="0"/>
                <a:ea typeface="+mn-ea"/>
                <a:cs typeface="+mn-cs"/>
              </a:rPr>
              <a:t>*Review of Pre-Meeting Materials</a:t>
            </a:r>
            <a:endParaRPr kumimoji="0" lang="en-US" sz="4000" b="0" i="0" u="none" strike="noStrike" kern="1200" cap="none" spc="0" normalizeH="0" baseline="0" noProof="0" dirty="0">
              <a:ln>
                <a:noFill/>
              </a:ln>
              <a:solidFill>
                <a:srgbClr val="09262C"/>
              </a:solidFill>
              <a:effectLst/>
              <a:uLnTx/>
              <a:uFillTx/>
              <a:latin typeface="Trebuchet MS" panose="020B0603020202020204" pitchFamily="34" charset="0"/>
              <a:ea typeface="+mn-ea"/>
              <a:cs typeface="+mn-cs"/>
            </a:endParaRPr>
          </a:p>
          <a:p>
            <a:pPr marL="571500" marR="0" lvl="0" indent="-571500" algn="l" defTabSz="1507846" rtl="0" eaLnBrk="1" fontAlgn="auto" latinLnBrk="0" hangingPunct="1">
              <a:lnSpc>
                <a:spcPct val="90000"/>
              </a:lnSpc>
              <a:spcBef>
                <a:spcPts val="1649"/>
              </a:spcBef>
              <a:spcAft>
                <a:spcPts val="0"/>
              </a:spcAft>
              <a:buClrTx/>
              <a:buSzTx/>
              <a:buFont typeface="Arial" panose="020B0604020202020204" pitchFamily="34" charset="0"/>
              <a:buChar char="•"/>
              <a:tabLst/>
              <a:defRPr/>
            </a:pPr>
            <a:endParaRPr kumimoji="0" lang="en-US" sz="40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endParaRPr>
          </a:p>
          <a:p>
            <a:pPr marL="571500" marR="0" lvl="0" indent="-571500" algn="l" defTabSz="1507846" rtl="0" eaLnBrk="1" fontAlgn="auto" latinLnBrk="0" hangingPunct="1">
              <a:lnSpc>
                <a:spcPct val="90000"/>
              </a:lnSpc>
              <a:spcBef>
                <a:spcPts val="1649"/>
              </a:spcBef>
              <a:spcAft>
                <a:spcPts val="0"/>
              </a:spcAft>
              <a:buClrTx/>
              <a:buSzTx/>
              <a:buFont typeface="Arial" panose="020B0604020202020204" pitchFamily="34" charset="0"/>
              <a:buChar char="•"/>
              <a:tabLst/>
              <a:defRPr/>
            </a:pPr>
            <a:endParaRPr kumimoji="0" lang="en-US" sz="4000" b="0" i="0" u="none" strike="noStrike" kern="1200" cap="none" spc="0" normalizeH="0" baseline="0" noProof="0" dirty="0">
              <a:ln>
                <a:noFill/>
              </a:ln>
              <a:solidFill>
                <a:srgbClr val="09262C"/>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27266049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2B1BD-3274-E22C-5625-0721FC0C4B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FFF2A4-324F-CEA0-DC8B-747CF32DA161}"/>
              </a:ext>
            </a:extLst>
          </p:cNvPr>
          <p:cNvSpPr>
            <a:spLocks noGrp="1"/>
          </p:cNvSpPr>
          <p:nvPr>
            <p:ph type="title"/>
          </p:nvPr>
        </p:nvSpPr>
        <p:spPr>
          <a:xfrm>
            <a:off x="706" y="1877045"/>
            <a:ext cx="20102688" cy="2588221"/>
          </a:xfrm>
        </p:spPr>
        <p:txBody>
          <a:bodyPr>
            <a:normAutofit/>
          </a:bodyPr>
          <a:lstStyle/>
          <a:p>
            <a:r>
              <a:rPr lang="en-US" sz="8000" dirty="0"/>
              <a:t>Task </a:t>
            </a:r>
            <a:r>
              <a:rPr lang="en-US" sz="8000" dirty="0" err="1"/>
              <a:t>3C</a:t>
            </a:r>
            <a:r>
              <a:rPr lang="en-US" sz="8000" dirty="0"/>
              <a:t> – Flood Mitigation and Floodplain Management Goals</a:t>
            </a:r>
          </a:p>
        </p:txBody>
      </p:sp>
    </p:spTree>
    <p:extLst>
      <p:ext uri="{BB962C8B-B14F-4D97-AF65-F5344CB8AC3E}">
        <p14:creationId xmlns:p14="http://schemas.microsoft.com/office/powerpoint/2010/main" val="26200917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7556-B76C-87BD-110D-BA1D7B31274C}"/>
              </a:ext>
            </a:extLst>
          </p:cNvPr>
          <p:cNvSpPr>
            <a:spLocks noGrp="1"/>
          </p:cNvSpPr>
          <p:nvPr>
            <p:ph type="title"/>
          </p:nvPr>
        </p:nvSpPr>
        <p:spPr/>
        <p:txBody>
          <a:bodyPr>
            <a:normAutofit/>
          </a:bodyPr>
          <a:lstStyle/>
          <a:p>
            <a:r>
              <a:rPr lang="en-US" dirty="0"/>
              <a:t>Task 3C - Overview</a:t>
            </a:r>
          </a:p>
        </p:txBody>
      </p:sp>
      <p:sp>
        <p:nvSpPr>
          <p:cNvPr id="3" name="Content Placeholder 2">
            <a:extLst>
              <a:ext uri="{FF2B5EF4-FFF2-40B4-BE49-F238E27FC236}">
                <a16:creationId xmlns:a16="http://schemas.microsoft.com/office/drawing/2014/main" id="{93CEF45A-554A-72E0-7D37-96E203FA17B8}"/>
              </a:ext>
            </a:extLst>
          </p:cNvPr>
          <p:cNvSpPr>
            <a:spLocks noGrp="1"/>
          </p:cNvSpPr>
          <p:nvPr>
            <p:ph idx="1"/>
          </p:nvPr>
        </p:nvSpPr>
        <p:spPr>
          <a:xfrm>
            <a:off x="623421" y="2276370"/>
            <a:ext cx="14586099" cy="7583910"/>
          </a:xfrm>
        </p:spPr>
        <p:txBody>
          <a:bodyPr/>
          <a:lstStyle/>
          <a:p>
            <a:pPr marL="685800" indent="-685800">
              <a:buFont typeface="Arial" panose="020B0604020202020204" pitchFamily="34" charset="0"/>
              <a:buChar char="•"/>
            </a:pPr>
            <a:r>
              <a:rPr lang="en-US" sz="4800" dirty="0"/>
              <a:t>Review and track progress towards 1</a:t>
            </a:r>
            <a:r>
              <a:rPr lang="en-US" sz="4800" baseline="30000" dirty="0"/>
              <a:t>st</a:t>
            </a:r>
            <a:r>
              <a:rPr lang="en-US" sz="4800" dirty="0"/>
              <a:t> cycle goals</a:t>
            </a:r>
          </a:p>
          <a:p>
            <a:pPr marL="685800" indent="-685800">
              <a:buFont typeface="Arial" panose="020B0604020202020204" pitchFamily="34" charset="0"/>
              <a:buChar char="•"/>
            </a:pPr>
            <a:r>
              <a:rPr lang="en-US" sz="4800" dirty="0"/>
              <a:t>Updates to goals for 2</a:t>
            </a:r>
            <a:r>
              <a:rPr lang="en-US" sz="4800" baseline="30000" dirty="0"/>
              <a:t>nd</a:t>
            </a:r>
            <a:r>
              <a:rPr lang="en-US" sz="4800" dirty="0"/>
              <a:t> cycle</a:t>
            </a:r>
          </a:p>
          <a:p>
            <a:pPr marL="685800" indent="-685800">
              <a:buFont typeface="Arial" panose="020B0604020202020204" pitchFamily="34" charset="0"/>
              <a:buChar char="•"/>
            </a:pPr>
            <a:endParaRPr lang="en-US" dirty="0"/>
          </a:p>
        </p:txBody>
      </p:sp>
      <p:sp>
        <p:nvSpPr>
          <p:cNvPr id="4" name="AutoShape 2" descr="Image result for s.m.a.r.t. goals">
            <a:extLst>
              <a:ext uri="{FF2B5EF4-FFF2-40B4-BE49-F238E27FC236}">
                <a16:creationId xmlns:a16="http://schemas.microsoft.com/office/drawing/2014/main" id="{0658CA82-D7BD-9CF2-6C98-7DC97EADA9D7}"/>
              </a:ext>
            </a:extLst>
          </p:cNvPr>
          <p:cNvSpPr>
            <a:spLocks noChangeAspect="1" noChangeArrowheads="1"/>
          </p:cNvSpPr>
          <p:nvPr/>
        </p:nvSpPr>
        <p:spPr bwMode="auto">
          <a:xfrm>
            <a:off x="9899650" y="5502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15" name="Picture 14">
            <a:extLst>
              <a:ext uri="{FF2B5EF4-FFF2-40B4-BE49-F238E27FC236}">
                <a16:creationId xmlns:a16="http://schemas.microsoft.com/office/drawing/2014/main" id="{12B4AB77-5E3A-E466-6ED9-AC1C8DEB290E}"/>
              </a:ext>
            </a:extLst>
          </p:cNvPr>
          <p:cNvPicPr>
            <a:picLocks noChangeAspect="1"/>
          </p:cNvPicPr>
          <p:nvPr/>
        </p:nvPicPr>
        <p:blipFill>
          <a:blip r:embed="rId2"/>
          <a:stretch>
            <a:fillRect/>
          </a:stretch>
        </p:blipFill>
        <p:spPr>
          <a:xfrm>
            <a:off x="1093716" y="5807075"/>
            <a:ext cx="18691367" cy="2332990"/>
          </a:xfrm>
          <a:prstGeom prst="rect">
            <a:avLst/>
          </a:prstGeom>
        </p:spPr>
      </p:pic>
      <p:sp>
        <p:nvSpPr>
          <p:cNvPr id="11" name="Rectangle 10">
            <a:extLst>
              <a:ext uri="{FF2B5EF4-FFF2-40B4-BE49-F238E27FC236}">
                <a16:creationId xmlns:a16="http://schemas.microsoft.com/office/drawing/2014/main" id="{8854CF2B-5F6A-13B6-47A2-5F1B6461164A}"/>
              </a:ext>
            </a:extLst>
          </p:cNvPr>
          <p:cNvSpPr/>
          <p:nvPr/>
        </p:nvSpPr>
        <p:spPr>
          <a:xfrm>
            <a:off x="2621280" y="5807074"/>
            <a:ext cx="1280160" cy="2332990"/>
          </a:xfrm>
          <a:prstGeom prst="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badi"/>
              <a:ea typeface="+mn-ea"/>
              <a:cs typeface="+mn-cs"/>
            </a:endParaRPr>
          </a:p>
        </p:txBody>
      </p:sp>
      <p:sp>
        <p:nvSpPr>
          <p:cNvPr id="12" name="Rectangle 11">
            <a:extLst>
              <a:ext uri="{FF2B5EF4-FFF2-40B4-BE49-F238E27FC236}">
                <a16:creationId xmlns:a16="http://schemas.microsoft.com/office/drawing/2014/main" id="{4E00F649-82EB-8F36-243A-855C8D0C58E5}"/>
              </a:ext>
            </a:extLst>
          </p:cNvPr>
          <p:cNvSpPr/>
          <p:nvPr/>
        </p:nvSpPr>
        <p:spPr>
          <a:xfrm>
            <a:off x="17114520" y="5807075"/>
            <a:ext cx="2670563" cy="2332990"/>
          </a:xfrm>
          <a:prstGeom prst="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badi"/>
              <a:ea typeface="+mn-ea"/>
              <a:cs typeface="+mn-cs"/>
            </a:endParaRPr>
          </a:p>
        </p:txBody>
      </p:sp>
    </p:spTree>
    <p:extLst>
      <p:ext uri="{BB962C8B-B14F-4D97-AF65-F5344CB8AC3E}">
        <p14:creationId xmlns:p14="http://schemas.microsoft.com/office/powerpoint/2010/main" val="15188456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A5958-0405-EEC5-DF01-CCA4D56E8CE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80112ED-8183-EE8F-E83C-78B4B7CB73E5}"/>
              </a:ext>
            </a:extLst>
          </p:cNvPr>
          <p:cNvSpPr>
            <a:spLocks noGrp="1"/>
          </p:cNvSpPr>
          <p:nvPr>
            <p:ph type="title"/>
          </p:nvPr>
        </p:nvSpPr>
        <p:spPr/>
        <p:txBody>
          <a:bodyPr/>
          <a:lstStyle/>
          <a:p>
            <a:r>
              <a:rPr lang="en-US" dirty="0"/>
              <a:t>Task </a:t>
            </a:r>
            <a:r>
              <a:rPr lang="en-US" dirty="0" err="1"/>
              <a:t>3C</a:t>
            </a:r>
            <a:r>
              <a:rPr lang="en-US" dirty="0"/>
              <a:t> – Substantially Completed Goals</a:t>
            </a:r>
          </a:p>
        </p:txBody>
      </p:sp>
      <p:pic>
        <p:nvPicPr>
          <p:cNvPr id="11" name="Picture 10">
            <a:extLst>
              <a:ext uri="{FF2B5EF4-FFF2-40B4-BE49-F238E27FC236}">
                <a16:creationId xmlns:a16="http://schemas.microsoft.com/office/drawing/2014/main" id="{4D172758-D301-E531-6A40-DD85A5373224}"/>
              </a:ext>
            </a:extLst>
          </p:cNvPr>
          <p:cNvPicPr>
            <a:picLocks noChangeAspect="1"/>
          </p:cNvPicPr>
          <p:nvPr/>
        </p:nvPicPr>
        <p:blipFill>
          <a:blip r:embed="rId2"/>
          <a:stretch>
            <a:fillRect/>
          </a:stretch>
        </p:blipFill>
        <p:spPr>
          <a:xfrm>
            <a:off x="679109" y="4468077"/>
            <a:ext cx="18996450" cy="3271253"/>
          </a:xfrm>
          <a:prstGeom prst="rect">
            <a:avLst/>
          </a:prstGeom>
        </p:spPr>
      </p:pic>
    </p:spTree>
    <p:extLst>
      <p:ext uri="{BB962C8B-B14F-4D97-AF65-F5344CB8AC3E}">
        <p14:creationId xmlns:p14="http://schemas.microsoft.com/office/powerpoint/2010/main" val="24106119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81CF2-35AA-D09C-A163-95AE93DC4C3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F97797E-6F40-B279-6380-2F8303278810}"/>
              </a:ext>
            </a:extLst>
          </p:cNvPr>
          <p:cNvPicPr>
            <a:picLocks noChangeAspect="1"/>
          </p:cNvPicPr>
          <p:nvPr/>
        </p:nvPicPr>
        <p:blipFill>
          <a:blip r:embed="rId2"/>
          <a:stretch>
            <a:fillRect/>
          </a:stretch>
        </p:blipFill>
        <p:spPr>
          <a:xfrm>
            <a:off x="1116769" y="1893603"/>
            <a:ext cx="17870561" cy="9183651"/>
          </a:xfrm>
          <a:prstGeom prst="rect">
            <a:avLst/>
          </a:prstGeom>
        </p:spPr>
      </p:pic>
      <p:sp>
        <p:nvSpPr>
          <p:cNvPr id="3" name="Title 2">
            <a:extLst>
              <a:ext uri="{FF2B5EF4-FFF2-40B4-BE49-F238E27FC236}">
                <a16:creationId xmlns:a16="http://schemas.microsoft.com/office/drawing/2014/main" id="{50255908-E4C9-20D6-DAAD-781ED6BC7D49}"/>
              </a:ext>
            </a:extLst>
          </p:cNvPr>
          <p:cNvSpPr>
            <a:spLocks noGrp="1"/>
          </p:cNvSpPr>
          <p:nvPr>
            <p:ph type="title"/>
          </p:nvPr>
        </p:nvSpPr>
        <p:spPr/>
        <p:txBody>
          <a:bodyPr/>
          <a:lstStyle/>
          <a:p>
            <a:r>
              <a:rPr lang="en-US" dirty="0"/>
              <a:t>Task 3C – Progressing Goals</a:t>
            </a:r>
          </a:p>
        </p:txBody>
      </p:sp>
    </p:spTree>
    <p:extLst>
      <p:ext uri="{BB962C8B-B14F-4D97-AF65-F5344CB8AC3E}">
        <p14:creationId xmlns:p14="http://schemas.microsoft.com/office/powerpoint/2010/main" val="19339639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F009CB-C2EF-9A62-F1A9-1958305994D3}"/>
              </a:ext>
            </a:extLst>
          </p:cNvPr>
          <p:cNvSpPr>
            <a:spLocks noGrp="1"/>
          </p:cNvSpPr>
          <p:nvPr>
            <p:ph type="title"/>
          </p:nvPr>
        </p:nvSpPr>
        <p:spPr/>
        <p:txBody>
          <a:bodyPr/>
          <a:lstStyle/>
          <a:p>
            <a:r>
              <a:rPr lang="en-US" dirty="0"/>
              <a:t>Task 3C – Goals with No Progress</a:t>
            </a:r>
          </a:p>
        </p:txBody>
      </p:sp>
      <p:pic>
        <p:nvPicPr>
          <p:cNvPr id="9" name="Picture 8">
            <a:extLst>
              <a:ext uri="{FF2B5EF4-FFF2-40B4-BE49-F238E27FC236}">
                <a16:creationId xmlns:a16="http://schemas.microsoft.com/office/drawing/2014/main" id="{B3189B7D-7A74-B515-230B-81233B125E99}"/>
              </a:ext>
            </a:extLst>
          </p:cNvPr>
          <p:cNvPicPr>
            <a:picLocks noChangeAspect="1"/>
          </p:cNvPicPr>
          <p:nvPr/>
        </p:nvPicPr>
        <p:blipFill>
          <a:blip r:embed="rId2"/>
          <a:stretch>
            <a:fillRect/>
          </a:stretch>
        </p:blipFill>
        <p:spPr>
          <a:xfrm>
            <a:off x="727466" y="2015353"/>
            <a:ext cx="18649168" cy="8989531"/>
          </a:xfrm>
          <a:prstGeom prst="rect">
            <a:avLst/>
          </a:prstGeom>
        </p:spPr>
      </p:pic>
    </p:spTree>
    <p:extLst>
      <p:ext uri="{BB962C8B-B14F-4D97-AF65-F5344CB8AC3E}">
        <p14:creationId xmlns:p14="http://schemas.microsoft.com/office/powerpoint/2010/main" val="20671673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72E66-E3A2-75AD-0CD2-A06C53CE41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2FD6D1-65DC-CB1F-418F-10E3167BF690}"/>
              </a:ext>
            </a:extLst>
          </p:cNvPr>
          <p:cNvSpPr>
            <a:spLocks noGrp="1"/>
          </p:cNvSpPr>
          <p:nvPr>
            <p:ph type="title"/>
          </p:nvPr>
        </p:nvSpPr>
        <p:spPr/>
        <p:txBody>
          <a:bodyPr/>
          <a:lstStyle/>
          <a:p>
            <a:r>
              <a:rPr lang="en-US" dirty="0"/>
              <a:t>Quick Summary of Survey Responses</a:t>
            </a:r>
          </a:p>
        </p:txBody>
      </p:sp>
      <p:sp>
        <p:nvSpPr>
          <p:cNvPr id="8" name="TextBox 7">
            <a:extLst>
              <a:ext uri="{FF2B5EF4-FFF2-40B4-BE49-F238E27FC236}">
                <a16:creationId xmlns:a16="http://schemas.microsoft.com/office/drawing/2014/main" id="{661ECE48-34EE-1665-9933-610DF95D1FCB}"/>
              </a:ext>
            </a:extLst>
          </p:cNvPr>
          <p:cNvSpPr txBox="1"/>
          <p:nvPr/>
        </p:nvSpPr>
        <p:spPr>
          <a:xfrm>
            <a:off x="71796" y="6983851"/>
            <a:ext cx="4367175" cy="186204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500" b="1" i="0" u="none" strike="noStrike" kern="0" cap="none" spc="0" normalizeH="0" baseline="0" noProof="0" dirty="0">
                <a:ln>
                  <a:noFill/>
                </a:ln>
                <a:solidFill>
                  <a:prstClr val="white"/>
                </a:solidFill>
                <a:effectLst/>
                <a:uLnTx/>
                <a:uFillTx/>
              </a:rPr>
              <a:t>46%</a:t>
            </a:r>
          </a:p>
        </p:txBody>
      </p:sp>
      <p:graphicFrame>
        <p:nvGraphicFramePr>
          <p:cNvPr id="3" name="Chart 2">
            <a:extLst>
              <a:ext uri="{FF2B5EF4-FFF2-40B4-BE49-F238E27FC236}">
                <a16:creationId xmlns:a16="http://schemas.microsoft.com/office/drawing/2014/main" id="{E6709303-66E2-3834-79C8-4AAFDEF810B4}"/>
              </a:ext>
            </a:extLst>
          </p:cNvPr>
          <p:cNvGraphicFramePr>
            <a:graphicFrameLocks/>
          </p:cNvGraphicFramePr>
          <p:nvPr/>
        </p:nvGraphicFramePr>
        <p:xfrm>
          <a:off x="-667462" y="2002261"/>
          <a:ext cx="10719512" cy="819403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842907FD-72DE-6AC6-6ED2-53F83B6E16AF}"/>
              </a:ext>
            </a:extLst>
          </p:cNvPr>
          <p:cNvGraphicFramePr>
            <a:graphicFrameLocks/>
          </p:cNvGraphicFramePr>
          <p:nvPr/>
        </p:nvGraphicFramePr>
        <p:xfrm>
          <a:off x="9831331" y="2695631"/>
          <a:ext cx="9922733" cy="8576440"/>
        </p:xfrm>
        <a:graphic>
          <a:graphicData uri="http://schemas.openxmlformats.org/drawingml/2006/chart">
            <c:chart xmlns:c="http://schemas.openxmlformats.org/drawingml/2006/chart" xmlns:r="http://schemas.openxmlformats.org/officeDocument/2006/relationships" r:id="rId4"/>
          </a:graphicData>
        </a:graphic>
      </p:graphicFrame>
      <p:sp>
        <p:nvSpPr>
          <p:cNvPr id="5" name="Content Placeholder 2">
            <a:extLst>
              <a:ext uri="{FF2B5EF4-FFF2-40B4-BE49-F238E27FC236}">
                <a16:creationId xmlns:a16="http://schemas.microsoft.com/office/drawing/2014/main" id="{95D619C7-9767-CF3D-D2E1-1A9161EA0F59}"/>
              </a:ext>
            </a:extLst>
          </p:cNvPr>
          <p:cNvSpPr>
            <a:spLocks noGrp="1"/>
          </p:cNvSpPr>
          <p:nvPr>
            <p:ph idx="1"/>
          </p:nvPr>
        </p:nvSpPr>
        <p:spPr>
          <a:xfrm>
            <a:off x="71796" y="10614922"/>
            <a:ext cx="19971716" cy="1075771"/>
          </a:xfrm>
        </p:spPr>
        <p:txBody>
          <a:bodyPr>
            <a:normAutofit/>
          </a:bodyPr>
          <a:lstStyle/>
          <a:p>
            <a:pPr algn="ctr"/>
            <a:r>
              <a:rPr lang="en-US" sz="3600" b="1" dirty="0"/>
              <a:t>Offline feedback to be solicited from RFPG between August and September meetings</a:t>
            </a:r>
          </a:p>
        </p:txBody>
      </p:sp>
      <p:sp>
        <p:nvSpPr>
          <p:cNvPr id="7" name="Content Placeholder 2">
            <a:extLst>
              <a:ext uri="{FF2B5EF4-FFF2-40B4-BE49-F238E27FC236}">
                <a16:creationId xmlns:a16="http://schemas.microsoft.com/office/drawing/2014/main" id="{5B6AFF7C-AAED-214D-EEA3-959511AEA441}"/>
              </a:ext>
            </a:extLst>
          </p:cNvPr>
          <p:cNvSpPr txBox="1">
            <a:spLocks/>
          </p:cNvSpPr>
          <p:nvPr/>
        </p:nvSpPr>
        <p:spPr>
          <a:xfrm>
            <a:off x="1282089" y="1799742"/>
            <a:ext cx="6313764" cy="1075771"/>
          </a:xfrm>
          <a:prstGeom prst="rect">
            <a:avLst/>
          </a:prstGeom>
        </p:spPr>
        <p:txBody>
          <a:bodyPr vert="horz" lIns="91440" tIns="45720" rIns="91440" bIns="45720" rtlCol="0">
            <a:normAutofit/>
          </a:bodyPr>
          <a:lstStyle>
            <a:lvl1pPr marL="0" indent="0" algn="l" defTabSz="1507846" rtl="0" eaLnBrk="1" latinLnBrk="0" hangingPunct="1">
              <a:lnSpc>
                <a:spcPct val="90000"/>
              </a:lnSpc>
              <a:spcBef>
                <a:spcPts val="1649"/>
              </a:spcBef>
              <a:buFont typeface="Arial" panose="020B0604020202020204" pitchFamily="34" charset="0"/>
              <a:buNone/>
              <a:defRPr sz="4617" kern="1200">
                <a:solidFill>
                  <a:srgbClr val="09262C"/>
                </a:solidFill>
                <a:latin typeface="Trebuchet MS" panose="020B0603020202020204" pitchFamily="34" charset="0"/>
                <a:ea typeface="+mn-ea"/>
                <a:cs typeface="+mn-cs"/>
              </a:defRPr>
            </a:lvl1pPr>
            <a:lvl2pPr marL="759158" indent="-384816" algn="l" defTabSz="1507846" rtl="0" eaLnBrk="1" latinLnBrk="0" hangingPunct="1">
              <a:lnSpc>
                <a:spcPct val="90000"/>
              </a:lnSpc>
              <a:spcBef>
                <a:spcPts val="824"/>
              </a:spcBef>
              <a:buFont typeface="Arial" panose="020B0604020202020204" pitchFamily="34" charset="0"/>
              <a:buChar char="•"/>
              <a:defRPr sz="3958" kern="1200">
                <a:solidFill>
                  <a:srgbClr val="3A9C8C"/>
                </a:solidFill>
                <a:latin typeface="Trebuchet MS" panose="020B0603020202020204" pitchFamily="34" charset="0"/>
                <a:ea typeface="+mn-ea"/>
                <a:cs typeface="+mn-cs"/>
              </a:defRPr>
            </a:lvl2pPr>
            <a:lvl3pPr marL="1507846" indent="-374344" algn="l" defTabSz="1507846" rtl="0" eaLnBrk="1" latinLnBrk="0" hangingPunct="1">
              <a:lnSpc>
                <a:spcPct val="90000"/>
              </a:lnSpc>
              <a:spcBef>
                <a:spcPts val="824"/>
              </a:spcBef>
              <a:buFont typeface="Arial" panose="020B0604020202020204" pitchFamily="34" charset="0"/>
              <a:buChar char="•"/>
              <a:defRPr sz="3298" kern="1200">
                <a:solidFill>
                  <a:srgbClr val="568A81"/>
                </a:solidFill>
                <a:latin typeface="Trebuchet MS" panose="020B0603020202020204" pitchFamily="34" charset="0"/>
                <a:ea typeface="+mn-ea"/>
                <a:cs typeface="+mn-cs"/>
              </a:defRPr>
            </a:lvl3pPr>
            <a:lvl4pPr marL="2267004" indent="-384816" algn="l" defTabSz="1507846" rtl="0" eaLnBrk="1" latinLnBrk="0" hangingPunct="1">
              <a:lnSpc>
                <a:spcPct val="90000"/>
              </a:lnSpc>
              <a:spcBef>
                <a:spcPts val="824"/>
              </a:spcBef>
              <a:buFont typeface="Arial" panose="020B0604020202020204" pitchFamily="34" charset="0"/>
              <a:buChar char="•"/>
              <a:defRPr sz="2968" kern="1200">
                <a:solidFill>
                  <a:srgbClr val="2E4E56"/>
                </a:solidFill>
                <a:latin typeface="Trebuchet MS" panose="020B0603020202020204" pitchFamily="34" charset="0"/>
                <a:ea typeface="+mn-ea"/>
                <a:cs typeface="+mn-cs"/>
              </a:defRPr>
            </a:lvl4pPr>
            <a:lvl5pPr marL="3015691" indent="-374344" algn="l" defTabSz="1507846" rtl="0" eaLnBrk="1" latinLnBrk="0" hangingPunct="1">
              <a:lnSpc>
                <a:spcPct val="90000"/>
              </a:lnSpc>
              <a:spcBef>
                <a:spcPts val="824"/>
              </a:spcBef>
              <a:buFont typeface="Arial" panose="020B0604020202020204" pitchFamily="34" charset="0"/>
              <a:buChar char="•"/>
              <a:tabLst>
                <a:tab pos="3015691" algn="l"/>
              </a:tabLst>
              <a:defRPr sz="2968" kern="1200">
                <a:solidFill>
                  <a:srgbClr val="3A95AA"/>
                </a:solidFill>
                <a:latin typeface="Trebuchet MS" panose="020B0603020202020204" pitchFamily="34" charset="0"/>
                <a:ea typeface="+mn-ea"/>
                <a:cs typeface="+mn-cs"/>
              </a:defRPr>
            </a:lvl5pPr>
            <a:lvl6pPr marL="4146575"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a:lstStyle>
          <a:p>
            <a:pPr marL="0" marR="0" lvl="0" indent="0" algn="ctr" defTabSz="1507846" rtl="0" eaLnBrk="1" fontAlgn="auto" latinLnBrk="0" hangingPunct="1">
              <a:lnSpc>
                <a:spcPct val="90000"/>
              </a:lnSpc>
              <a:spcBef>
                <a:spcPts val="1649"/>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09262C"/>
                </a:solidFill>
                <a:effectLst/>
                <a:uLnTx/>
                <a:uFillTx/>
                <a:latin typeface="Trebuchet MS" panose="020B0603020202020204" pitchFamily="34" charset="0"/>
                <a:ea typeface="+mn-ea"/>
                <a:cs typeface="+mn-cs"/>
              </a:rPr>
              <a:t>Public Responses</a:t>
            </a:r>
          </a:p>
        </p:txBody>
      </p:sp>
      <p:sp>
        <p:nvSpPr>
          <p:cNvPr id="9" name="Content Placeholder 2">
            <a:extLst>
              <a:ext uri="{FF2B5EF4-FFF2-40B4-BE49-F238E27FC236}">
                <a16:creationId xmlns:a16="http://schemas.microsoft.com/office/drawing/2014/main" id="{D5D9F9FF-D08C-5A0D-F36A-CB094AF98AB3}"/>
              </a:ext>
            </a:extLst>
          </p:cNvPr>
          <p:cNvSpPr txBox="1">
            <a:spLocks/>
          </p:cNvSpPr>
          <p:nvPr/>
        </p:nvSpPr>
        <p:spPr>
          <a:xfrm>
            <a:off x="11746175" y="1817911"/>
            <a:ext cx="6313764" cy="1075771"/>
          </a:xfrm>
          <a:prstGeom prst="rect">
            <a:avLst/>
          </a:prstGeom>
        </p:spPr>
        <p:txBody>
          <a:bodyPr vert="horz" lIns="91440" tIns="45720" rIns="91440" bIns="45720" rtlCol="0">
            <a:normAutofit/>
          </a:bodyPr>
          <a:lstStyle>
            <a:lvl1pPr marL="0" indent="0" algn="l" defTabSz="1507846" rtl="0" eaLnBrk="1" latinLnBrk="0" hangingPunct="1">
              <a:lnSpc>
                <a:spcPct val="90000"/>
              </a:lnSpc>
              <a:spcBef>
                <a:spcPts val="1649"/>
              </a:spcBef>
              <a:buFont typeface="Arial" panose="020B0604020202020204" pitchFamily="34" charset="0"/>
              <a:buNone/>
              <a:defRPr sz="4617" kern="1200">
                <a:solidFill>
                  <a:srgbClr val="09262C"/>
                </a:solidFill>
                <a:latin typeface="Trebuchet MS" panose="020B0603020202020204" pitchFamily="34" charset="0"/>
                <a:ea typeface="+mn-ea"/>
                <a:cs typeface="+mn-cs"/>
              </a:defRPr>
            </a:lvl1pPr>
            <a:lvl2pPr marL="759158" indent="-384816" algn="l" defTabSz="1507846" rtl="0" eaLnBrk="1" latinLnBrk="0" hangingPunct="1">
              <a:lnSpc>
                <a:spcPct val="90000"/>
              </a:lnSpc>
              <a:spcBef>
                <a:spcPts val="824"/>
              </a:spcBef>
              <a:buFont typeface="Arial" panose="020B0604020202020204" pitchFamily="34" charset="0"/>
              <a:buChar char="•"/>
              <a:defRPr sz="3958" kern="1200">
                <a:solidFill>
                  <a:srgbClr val="3A9C8C"/>
                </a:solidFill>
                <a:latin typeface="Trebuchet MS" panose="020B0603020202020204" pitchFamily="34" charset="0"/>
                <a:ea typeface="+mn-ea"/>
                <a:cs typeface="+mn-cs"/>
              </a:defRPr>
            </a:lvl2pPr>
            <a:lvl3pPr marL="1507846" indent="-374344" algn="l" defTabSz="1507846" rtl="0" eaLnBrk="1" latinLnBrk="0" hangingPunct="1">
              <a:lnSpc>
                <a:spcPct val="90000"/>
              </a:lnSpc>
              <a:spcBef>
                <a:spcPts val="824"/>
              </a:spcBef>
              <a:buFont typeface="Arial" panose="020B0604020202020204" pitchFamily="34" charset="0"/>
              <a:buChar char="•"/>
              <a:defRPr sz="3298" kern="1200">
                <a:solidFill>
                  <a:srgbClr val="568A81"/>
                </a:solidFill>
                <a:latin typeface="Trebuchet MS" panose="020B0603020202020204" pitchFamily="34" charset="0"/>
                <a:ea typeface="+mn-ea"/>
                <a:cs typeface="+mn-cs"/>
              </a:defRPr>
            </a:lvl3pPr>
            <a:lvl4pPr marL="2267004" indent="-384816" algn="l" defTabSz="1507846" rtl="0" eaLnBrk="1" latinLnBrk="0" hangingPunct="1">
              <a:lnSpc>
                <a:spcPct val="90000"/>
              </a:lnSpc>
              <a:spcBef>
                <a:spcPts val="824"/>
              </a:spcBef>
              <a:buFont typeface="Arial" panose="020B0604020202020204" pitchFamily="34" charset="0"/>
              <a:buChar char="•"/>
              <a:defRPr sz="2968" kern="1200">
                <a:solidFill>
                  <a:srgbClr val="2E4E56"/>
                </a:solidFill>
                <a:latin typeface="Trebuchet MS" panose="020B0603020202020204" pitchFamily="34" charset="0"/>
                <a:ea typeface="+mn-ea"/>
                <a:cs typeface="+mn-cs"/>
              </a:defRPr>
            </a:lvl4pPr>
            <a:lvl5pPr marL="3015691" indent="-374344" algn="l" defTabSz="1507846" rtl="0" eaLnBrk="1" latinLnBrk="0" hangingPunct="1">
              <a:lnSpc>
                <a:spcPct val="90000"/>
              </a:lnSpc>
              <a:spcBef>
                <a:spcPts val="824"/>
              </a:spcBef>
              <a:buFont typeface="Arial" panose="020B0604020202020204" pitchFamily="34" charset="0"/>
              <a:buChar char="•"/>
              <a:tabLst>
                <a:tab pos="3015691" algn="l"/>
              </a:tabLst>
              <a:defRPr sz="2968" kern="1200">
                <a:solidFill>
                  <a:srgbClr val="3A95AA"/>
                </a:solidFill>
                <a:latin typeface="Trebuchet MS" panose="020B0603020202020204" pitchFamily="34" charset="0"/>
                <a:ea typeface="+mn-ea"/>
                <a:cs typeface="+mn-cs"/>
              </a:defRPr>
            </a:lvl5pPr>
            <a:lvl6pPr marL="4146575"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a:lstStyle>
          <a:p>
            <a:pPr marL="0" marR="0" lvl="0" indent="0" algn="ctr" defTabSz="1507846" rtl="0" eaLnBrk="1" fontAlgn="auto" latinLnBrk="0" hangingPunct="1">
              <a:lnSpc>
                <a:spcPct val="90000"/>
              </a:lnSpc>
              <a:spcBef>
                <a:spcPts val="1649"/>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09262C"/>
                </a:solidFill>
                <a:effectLst/>
                <a:uLnTx/>
                <a:uFillTx/>
                <a:latin typeface="Trebuchet MS" panose="020B0603020202020204" pitchFamily="34" charset="0"/>
                <a:ea typeface="+mn-ea"/>
                <a:cs typeface="+mn-cs"/>
              </a:rPr>
              <a:t>Stakeholder Responses</a:t>
            </a:r>
          </a:p>
        </p:txBody>
      </p:sp>
    </p:spTree>
    <p:extLst>
      <p:ext uri="{BB962C8B-B14F-4D97-AF65-F5344CB8AC3E}">
        <p14:creationId xmlns:p14="http://schemas.microsoft.com/office/powerpoint/2010/main" val="30258231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2C9A6-F140-2A2F-1A96-D4315DEB5B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62ED92-30E6-473D-60A6-B92E15E2BEE2}"/>
              </a:ext>
            </a:extLst>
          </p:cNvPr>
          <p:cNvSpPr>
            <a:spLocks noGrp="1"/>
          </p:cNvSpPr>
          <p:nvPr>
            <p:ph type="title"/>
          </p:nvPr>
        </p:nvSpPr>
        <p:spPr>
          <a:xfrm>
            <a:off x="706" y="1877045"/>
            <a:ext cx="20102688" cy="2588221"/>
          </a:xfrm>
        </p:spPr>
        <p:txBody>
          <a:bodyPr>
            <a:normAutofit/>
          </a:bodyPr>
          <a:lstStyle/>
          <a:p>
            <a:r>
              <a:rPr lang="en-US" sz="8000" dirty="0"/>
              <a:t>Task 4C – Performance of FMEs</a:t>
            </a:r>
          </a:p>
        </p:txBody>
      </p:sp>
    </p:spTree>
    <p:extLst>
      <p:ext uri="{BB962C8B-B14F-4D97-AF65-F5344CB8AC3E}">
        <p14:creationId xmlns:p14="http://schemas.microsoft.com/office/powerpoint/2010/main" val="26390026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368E74-8CFF-32F8-9AAF-562E618AFB14}"/>
              </a:ext>
            </a:extLst>
          </p:cNvPr>
          <p:cNvSpPr>
            <a:spLocks noGrp="1"/>
          </p:cNvSpPr>
          <p:nvPr>
            <p:ph idx="1"/>
          </p:nvPr>
        </p:nvSpPr>
        <p:spPr/>
        <p:txBody>
          <a:bodyPr/>
          <a:lstStyle/>
          <a:p>
            <a:pPr marL="685800" indent="-685800">
              <a:buFont typeface="Arial" panose="020B0604020202020204" pitchFamily="34" charset="0"/>
              <a:buChar char="•"/>
            </a:pPr>
            <a:r>
              <a:rPr lang="en-US" dirty="0"/>
              <a:t>Technical Consultant outreach to sponsors results:</a:t>
            </a:r>
          </a:p>
          <a:p>
            <a:endParaRPr lang="en-US" dirty="0"/>
          </a:p>
          <a:p>
            <a:endParaRPr lang="en-US" dirty="0"/>
          </a:p>
        </p:txBody>
      </p:sp>
      <p:sp>
        <p:nvSpPr>
          <p:cNvPr id="2" name="Title 1">
            <a:extLst>
              <a:ext uri="{FF2B5EF4-FFF2-40B4-BE49-F238E27FC236}">
                <a16:creationId xmlns:a16="http://schemas.microsoft.com/office/drawing/2014/main" id="{608AFD97-C317-2ACA-D770-A6429FAC6276}"/>
              </a:ext>
            </a:extLst>
          </p:cNvPr>
          <p:cNvSpPr>
            <a:spLocks noGrp="1"/>
          </p:cNvSpPr>
          <p:nvPr>
            <p:ph type="title"/>
          </p:nvPr>
        </p:nvSpPr>
        <p:spPr/>
        <p:txBody>
          <a:bodyPr/>
          <a:lstStyle/>
          <a:p>
            <a:r>
              <a:rPr lang="en-US" dirty="0"/>
              <a:t>Task 4C – Performance of FMEs</a:t>
            </a:r>
          </a:p>
        </p:txBody>
      </p:sp>
      <p:graphicFrame>
        <p:nvGraphicFramePr>
          <p:cNvPr id="7" name="Diagram 6">
            <a:extLst>
              <a:ext uri="{FF2B5EF4-FFF2-40B4-BE49-F238E27FC236}">
                <a16:creationId xmlns:a16="http://schemas.microsoft.com/office/drawing/2014/main" id="{648D7BB2-E7F7-6E2F-6048-8A00E4298EA8}"/>
              </a:ext>
            </a:extLst>
          </p:cNvPr>
          <p:cNvGraphicFramePr/>
          <p:nvPr/>
        </p:nvGraphicFramePr>
        <p:xfrm>
          <a:off x="487680" y="2924457"/>
          <a:ext cx="18876591" cy="83848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04444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87647-C7AE-9DA6-A157-6EF8520EA3E8}"/>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84605CE7-13EF-9013-E642-29AA138B772E}"/>
              </a:ext>
            </a:extLst>
          </p:cNvPr>
          <p:cNvGrpSpPr/>
          <p:nvPr/>
        </p:nvGrpSpPr>
        <p:grpSpPr>
          <a:xfrm>
            <a:off x="0" y="635"/>
            <a:ext cx="20104100" cy="11308715"/>
            <a:chOff x="0" y="0"/>
            <a:chExt cx="20104100" cy="11308715"/>
          </a:xfrm>
        </p:grpSpPr>
        <p:pic>
          <p:nvPicPr>
            <p:cNvPr id="3" name="object 3">
              <a:extLst>
                <a:ext uri="{FF2B5EF4-FFF2-40B4-BE49-F238E27FC236}">
                  <a16:creationId xmlns:a16="http://schemas.microsoft.com/office/drawing/2014/main" id="{7FA48992-4185-7C1B-C4BF-219360D2DBEE}"/>
                </a:ext>
              </a:extLst>
            </p:cNvPr>
            <p:cNvPicPr/>
            <p:nvPr/>
          </p:nvPicPr>
          <p:blipFill>
            <a:blip r:embed="rId3" cstate="print"/>
            <a:stretch>
              <a:fillRect/>
            </a:stretch>
          </p:blipFill>
          <p:spPr>
            <a:xfrm>
              <a:off x="0" y="0"/>
              <a:ext cx="20104099" cy="11308556"/>
            </a:xfrm>
            <a:prstGeom prst="rect">
              <a:avLst/>
            </a:prstGeom>
          </p:spPr>
        </p:pic>
        <p:sp>
          <p:nvSpPr>
            <p:cNvPr id="4" name="object 4">
              <a:extLst>
                <a:ext uri="{FF2B5EF4-FFF2-40B4-BE49-F238E27FC236}">
                  <a16:creationId xmlns:a16="http://schemas.microsoft.com/office/drawing/2014/main" id="{DF3D3350-432C-8C21-A61C-B5CFB68DA389}"/>
                </a:ext>
              </a:extLst>
            </p:cNvPr>
            <p:cNvSpPr/>
            <p:nvPr/>
          </p:nvSpPr>
          <p:spPr>
            <a:xfrm>
              <a:off x="832435" y="3115088"/>
              <a:ext cx="9911080" cy="7084059"/>
            </a:xfrm>
            <a:custGeom>
              <a:avLst/>
              <a:gdLst/>
              <a:ahLst/>
              <a:cxnLst/>
              <a:rect l="l" t="t" r="r" b="b"/>
              <a:pathLst>
                <a:path w="9911080" h="7084059">
                  <a:moveTo>
                    <a:pt x="9910692" y="0"/>
                  </a:moveTo>
                  <a:lnTo>
                    <a:pt x="0" y="0"/>
                  </a:lnTo>
                  <a:lnTo>
                    <a:pt x="0" y="7083553"/>
                  </a:lnTo>
                  <a:lnTo>
                    <a:pt x="932767" y="7083553"/>
                  </a:lnTo>
                </a:path>
              </a:pathLst>
            </a:custGeom>
            <a:ln w="31412">
              <a:solidFill>
                <a:srgbClr val="EF6724"/>
              </a:solidFill>
            </a:ln>
          </p:spPr>
          <p:txBody>
            <a:bodyPr wrap="square" lIns="0" tIns="0" rIns="0" bIns="0" rtlCol="0"/>
            <a:lstStyle/>
            <a:p>
              <a:endParaRPr dirty="0"/>
            </a:p>
          </p:txBody>
        </p:sp>
        <p:sp>
          <p:nvSpPr>
            <p:cNvPr id="5" name="object 5">
              <a:extLst>
                <a:ext uri="{FF2B5EF4-FFF2-40B4-BE49-F238E27FC236}">
                  <a16:creationId xmlns:a16="http://schemas.microsoft.com/office/drawing/2014/main" id="{189B1BA0-4C65-8227-D6E4-8B271ECD0D26}"/>
                </a:ext>
              </a:extLst>
            </p:cNvPr>
            <p:cNvSpPr/>
            <p:nvPr/>
          </p:nvSpPr>
          <p:spPr>
            <a:xfrm>
              <a:off x="1715046" y="10079912"/>
              <a:ext cx="128270" cy="237490"/>
            </a:xfrm>
            <a:custGeom>
              <a:avLst/>
              <a:gdLst/>
              <a:ahLst/>
              <a:cxnLst/>
              <a:rect l="l" t="t" r="r" b="b"/>
              <a:pathLst>
                <a:path w="128269" h="237490">
                  <a:moveTo>
                    <a:pt x="0" y="0"/>
                  </a:moveTo>
                  <a:lnTo>
                    <a:pt x="0" y="237458"/>
                  </a:lnTo>
                  <a:lnTo>
                    <a:pt x="127702" y="118729"/>
                  </a:lnTo>
                  <a:lnTo>
                    <a:pt x="0" y="0"/>
                  </a:lnTo>
                  <a:close/>
                </a:path>
              </a:pathLst>
            </a:custGeom>
            <a:solidFill>
              <a:srgbClr val="EF6724"/>
            </a:solidFill>
          </p:spPr>
          <p:txBody>
            <a:bodyPr wrap="square" lIns="0" tIns="0" rIns="0" bIns="0" rtlCol="0"/>
            <a:lstStyle/>
            <a:p>
              <a:endParaRPr dirty="0"/>
            </a:p>
          </p:txBody>
        </p:sp>
      </p:grpSp>
      <p:sp>
        <p:nvSpPr>
          <p:cNvPr id="9" name="Title 1">
            <a:extLst>
              <a:ext uri="{FF2B5EF4-FFF2-40B4-BE49-F238E27FC236}">
                <a16:creationId xmlns:a16="http://schemas.microsoft.com/office/drawing/2014/main" id="{D6A7D64C-173C-2F4D-4F93-0CEF9D61B881}"/>
              </a:ext>
            </a:extLst>
          </p:cNvPr>
          <p:cNvSpPr txBox="1">
            <a:spLocks/>
          </p:cNvSpPr>
          <p:nvPr/>
        </p:nvSpPr>
        <p:spPr>
          <a:xfrm>
            <a:off x="1136649" y="3292475"/>
            <a:ext cx="14926766" cy="2627651"/>
          </a:xfrm>
          <a:prstGeom prst="rect">
            <a:avLst/>
          </a:prstGeom>
        </p:spPr>
        <p:txBody>
          <a:bodyPr wrap="square" lIns="0" tIns="0" rIns="0" bIns="0">
            <a:normAutofit fontScale="25000" lnSpcReduction="20000"/>
          </a:bodyPr>
          <a:lstStyle>
            <a:lvl1pPr>
              <a:defRPr sz="4850" b="1" i="0">
                <a:solidFill>
                  <a:srgbClr val="002F56"/>
                </a:solidFill>
                <a:latin typeface="Arial"/>
                <a:ea typeface="+mj-ea"/>
                <a:cs typeface="Arial"/>
              </a:defRPr>
            </a:lvl1pPr>
          </a:lstStyle>
          <a:p>
            <a:pPr marL="12700" marR="0" lvl="0" indent="0" defTabSz="914400" eaLnBrk="1" fontAlgn="auto" latinLnBrk="0" hangingPunct="1">
              <a:lnSpc>
                <a:spcPct val="100000"/>
              </a:lnSpc>
              <a:spcBef>
                <a:spcPts val="115"/>
              </a:spcBef>
              <a:spcAft>
                <a:spcPts val="0"/>
              </a:spcAft>
              <a:buClrTx/>
              <a:buSzTx/>
              <a:buFontTx/>
              <a:buNone/>
              <a:tabLst/>
              <a:defRPr/>
            </a:pPr>
            <a:r>
              <a:rPr kumimoji="0" lang="en-US" sz="22400" i="0" u="none" strike="noStrike" kern="0" cap="none" spc="-10" normalizeH="0" baseline="0" noProof="0" dirty="0">
                <a:ln>
                  <a:noFill/>
                </a:ln>
                <a:solidFill>
                  <a:srgbClr val="FFFFFF"/>
                </a:solidFill>
                <a:effectLst/>
                <a:uLnTx/>
                <a:uFillTx/>
              </a:rPr>
              <a:t>ITEM 5</a:t>
            </a:r>
            <a:br>
              <a:rPr kumimoji="0" lang="en-US" sz="22400" i="0" u="none" strike="noStrike" kern="0" cap="none" spc="-10" normalizeH="0" baseline="0" noProof="0" dirty="0">
                <a:ln>
                  <a:noFill/>
                </a:ln>
                <a:solidFill>
                  <a:srgbClr val="FFFFFF"/>
                </a:solidFill>
                <a:effectLst/>
                <a:uLnTx/>
                <a:uFillTx/>
              </a:rPr>
            </a:br>
            <a:br>
              <a:rPr kumimoji="0" lang="en-US" sz="22400" i="0" u="none" strike="noStrike" kern="0" cap="none" spc="-10" normalizeH="0" baseline="0" noProof="0" dirty="0">
                <a:ln>
                  <a:noFill/>
                </a:ln>
                <a:solidFill>
                  <a:srgbClr val="FFFFFF"/>
                </a:solidFill>
                <a:effectLst/>
                <a:uLnTx/>
                <a:uFillTx/>
              </a:rPr>
            </a:br>
            <a:r>
              <a:rPr lang="en-US" sz="22400" dirty="0">
                <a:solidFill>
                  <a:schemeClr val="bg1"/>
                </a:solidFill>
                <a:latin typeface="Arial" panose="020B0604020202020204" pitchFamily="34" charset="0"/>
                <a:cs typeface="Arial" panose="020B0604020202020204" pitchFamily="34" charset="0"/>
              </a:rPr>
              <a:t>Texas Water Development Board Update</a:t>
            </a:r>
            <a:br>
              <a:rPr lang="en-US" sz="22400" dirty="0">
                <a:solidFill>
                  <a:schemeClr val="bg1"/>
                </a:solidFill>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72A03E94-A2E8-94F0-F5D1-BE92780FF335}"/>
              </a:ext>
            </a:extLst>
          </p:cNvPr>
          <p:cNvPicPr>
            <a:picLocks noChangeAspect="1"/>
          </p:cNvPicPr>
          <p:nvPr/>
        </p:nvPicPr>
        <p:blipFill>
          <a:blip r:embed="rId4"/>
          <a:stretch>
            <a:fillRect/>
          </a:stretch>
        </p:blipFill>
        <p:spPr>
          <a:xfrm>
            <a:off x="1965469" y="9727148"/>
            <a:ext cx="3050568" cy="669968"/>
          </a:xfrm>
          <a:prstGeom prst="rect">
            <a:avLst/>
          </a:prstGeom>
        </p:spPr>
      </p:pic>
    </p:spTree>
    <p:extLst>
      <p:ext uri="{BB962C8B-B14F-4D97-AF65-F5344CB8AC3E}">
        <p14:creationId xmlns:p14="http://schemas.microsoft.com/office/powerpoint/2010/main" val="2947964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98F56-13B4-F77B-FA30-C401E62350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5FD1C0-CE5C-0277-CFF2-FB9E0A9D18EE}"/>
              </a:ext>
            </a:extLst>
          </p:cNvPr>
          <p:cNvSpPr>
            <a:spLocks noGrp="1"/>
          </p:cNvSpPr>
          <p:nvPr>
            <p:ph type="title"/>
          </p:nvPr>
        </p:nvSpPr>
        <p:spPr/>
        <p:txBody>
          <a:bodyPr/>
          <a:lstStyle/>
          <a:p>
            <a:r>
              <a:rPr lang="en-US" dirty="0"/>
              <a:t>Task 4C – Key Takeaways</a:t>
            </a:r>
          </a:p>
        </p:txBody>
      </p:sp>
      <p:sp>
        <p:nvSpPr>
          <p:cNvPr id="3" name="Content Placeholder 2">
            <a:extLst>
              <a:ext uri="{FF2B5EF4-FFF2-40B4-BE49-F238E27FC236}">
                <a16:creationId xmlns:a16="http://schemas.microsoft.com/office/drawing/2014/main" id="{4D4DF5A8-4445-F9C5-C788-B19181C0B26D}"/>
              </a:ext>
            </a:extLst>
          </p:cNvPr>
          <p:cNvSpPr>
            <a:spLocks noGrp="1"/>
          </p:cNvSpPr>
          <p:nvPr>
            <p:ph idx="1"/>
          </p:nvPr>
        </p:nvSpPr>
        <p:spPr/>
        <p:txBody>
          <a:bodyPr/>
          <a:lstStyle/>
          <a:p>
            <a:endParaRPr lang="en-US" dirty="0"/>
          </a:p>
          <a:p>
            <a:endParaRPr lang="en-US" dirty="0"/>
          </a:p>
        </p:txBody>
      </p:sp>
      <p:sp>
        <p:nvSpPr>
          <p:cNvPr id="7" name="Content Placeholder 2">
            <a:extLst>
              <a:ext uri="{FF2B5EF4-FFF2-40B4-BE49-F238E27FC236}">
                <a16:creationId xmlns:a16="http://schemas.microsoft.com/office/drawing/2014/main" id="{2EF1987C-A459-A51F-7CE2-85D023BE4135}"/>
              </a:ext>
            </a:extLst>
          </p:cNvPr>
          <p:cNvSpPr txBox="1">
            <a:spLocks/>
          </p:cNvSpPr>
          <p:nvPr/>
        </p:nvSpPr>
        <p:spPr>
          <a:xfrm>
            <a:off x="775821" y="2428770"/>
            <a:ext cx="10044579" cy="7877480"/>
          </a:xfrm>
          <a:prstGeom prst="rect">
            <a:avLst/>
          </a:prstGeom>
        </p:spPr>
        <p:txBody>
          <a:bodyPr vert="horz" lIns="91440" tIns="45720" rIns="91440" bIns="45720" rtlCol="0">
            <a:noAutofit/>
          </a:bodyPr>
          <a:lstStyle>
            <a:lvl1pPr marL="0" indent="0" algn="l" defTabSz="1507846" rtl="0" eaLnBrk="1" latinLnBrk="0" hangingPunct="1">
              <a:lnSpc>
                <a:spcPct val="90000"/>
              </a:lnSpc>
              <a:spcBef>
                <a:spcPts val="1649"/>
              </a:spcBef>
              <a:buFont typeface="Arial" panose="020B0604020202020204" pitchFamily="34" charset="0"/>
              <a:buNone/>
              <a:defRPr sz="4617" kern="1200">
                <a:solidFill>
                  <a:srgbClr val="09262C"/>
                </a:solidFill>
                <a:latin typeface="Trebuchet MS" panose="020B0603020202020204" pitchFamily="34" charset="0"/>
                <a:ea typeface="+mn-ea"/>
                <a:cs typeface="+mn-cs"/>
              </a:defRPr>
            </a:lvl1pPr>
            <a:lvl2pPr marL="759158" indent="-384816" algn="l" defTabSz="1507846" rtl="0" eaLnBrk="1" latinLnBrk="0" hangingPunct="1">
              <a:lnSpc>
                <a:spcPct val="90000"/>
              </a:lnSpc>
              <a:spcBef>
                <a:spcPts val="824"/>
              </a:spcBef>
              <a:buFont typeface="Arial" panose="020B0604020202020204" pitchFamily="34" charset="0"/>
              <a:buChar char="•"/>
              <a:defRPr sz="3958" kern="1200">
                <a:solidFill>
                  <a:srgbClr val="3A9C8C"/>
                </a:solidFill>
                <a:latin typeface="Trebuchet MS" panose="020B0603020202020204" pitchFamily="34" charset="0"/>
                <a:ea typeface="+mn-ea"/>
                <a:cs typeface="+mn-cs"/>
              </a:defRPr>
            </a:lvl2pPr>
            <a:lvl3pPr marL="1507846" indent="-374344" algn="l" defTabSz="1507846" rtl="0" eaLnBrk="1" latinLnBrk="0" hangingPunct="1">
              <a:lnSpc>
                <a:spcPct val="90000"/>
              </a:lnSpc>
              <a:spcBef>
                <a:spcPts val="824"/>
              </a:spcBef>
              <a:buFont typeface="Arial" panose="020B0604020202020204" pitchFamily="34" charset="0"/>
              <a:buChar char="•"/>
              <a:defRPr sz="3298" kern="1200">
                <a:solidFill>
                  <a:srgbClr val="568A81"/>
                </a:solidFill>
                <a:latin typeface="Trebuchet MS" panose="020B0603020202020204" pitchFamily="34" charset="0"/>
                <a:ea typeface="+mn-ea"/>
                <a:cs typeface="+mn-cs"/>
              </a:defRPr>
            </a:lvl3pPr>
            <a:lvl4pPr marL="2267004" indent="-384816" algn="l" defTabSz="1507846" rtl="0" eaLnBrk="1" latinLnBrk="0" hangingPunct="1">
              <a:lnSpc>
                <a:spcPct val="90000"/>
              </a:lnSpc>
              <a:spcBef>
                <a:spcPts val="824"/>
              </a:spcBef>
              <a:buFont typeface="Arial" panose="020B0604020202020204" pitchFamily="34" charset="0"/>
              <a:buChar char="•"/>
              <a:defRPr sz="2968" kern="1200">
                <a:solidFill>
                  <a:srgbClr val="2E4E56"/>
                </a:solidFill>
                <a:latin typeface="Trebuchet MS" panose="020B0603020202020204" pitchFamily="34" charset="0"/>
                <a:ea typeface="+mn-ea"/>
                <a:cs typeface="+mn-cs"/>
              </a:defRPr>
            </a:lvl4pPr>
            <a:lvl5pPr marL="3015691" indent="-374344" algn="l" defTabSz="1507846" rtl="0" eaLnBrk="1" latinLnBrk="0" hangingPunct="1">
              <a:lnSpc>
                <a:spcPct val="90000"/>
              </a:lnSpc>
              <a:spcBef>
                <a:spcPts val="824"/>
              </a:spcBef>
              <a:buFont typeface="Arial" panose="020B0604020202020204" pitchFamily="34" charset="0"/>
              <a:buChar char="•"/>
              <a:tabLst>
                <a:tab pos="3015691" algn="l"/>
              </a:tabLst>
              <a:defRPr sz="2968" kern="1200">
                <a:solidFill>
                  <a:srgbClr val="3A95AA"/>
                </a:solidFill>
                <a:latin typeface="Trebuchet MS" panose="020B0603020202020204" pitchFamily="34" charset="0"/>
                <a:ea typeface="+mn-ea"/>
                <a:cs typeface="+mn-cs"/>
              </a:defRPr>
            </a:lvl5pPr>
            <a:lvl6pPr marL="4146575"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a:lstStyle>
          <a:p>
            <a:pPr marL="685800" marR="0" lvl="0" indent="-685800" algn="l" defTabSz="1507846" rtl="0" eaLnBrk="1" fontAlgn="auto" latinLnBrk="0" hangingPunct="1">
              <a:lnSpc>
                <a:spcPct val="90000"/>
              </a:lnSpc>
              <a:spcBef>
                <a:spcPts val="1649"/>
              </a:spcBef>
              <a:spcAft>
                <a:spcPts val="0"/>
              </a:spcAft>
              <a:buClrTx/>
              <a:buSzTx/>
              <a:buFont typeface="Arial" panose="020B0604020202020204" pitchFamily="34" charset="0"/>
              <a:buChar char="•"/>
              <a:tabLst/>
              <a:defRPr/>
            </a:pPr>
            <a:r>
              <a:rPr kumimoji="0" lang="en-US" sz="3500" b="0" i="0" u="none" strike="noStrike" kern="1200" cap="none" spc="0" normalizeH="0" baseline="0" noProof="0" dirty="0">
                <a:ln>
                  <a:noFill/>
                </a:ln>
                <a:solidFill>
                  <a:srgbClr val="09262C"/>
                </a:solidFill>
                <a:effectLst/>
                <a:uLnTx/>
                <a:uFillTx/>
                <a:latin typeface="Trebuchet MS" panose="020B0603020202020204" pitchFamily="34" charset="0"/>
                <a:ea typeface="+mn-ea"/>
                <a:cs typeface="+mn-cs"/>
              </a:rPr>
              <a:t>Coordination ongoing with the sponsors of the 8 confirmed FMEs.</a:t>
            </a:r>
          </a:p>
          <a:p>
            <a:pPr marL="1444958" marR="0" lvl="1" indent="-685800" algn="l" defTabSz="1507846" rtl="0" eaLnBrk="1" fontAlgn="auto" latinLnBrk="0" hangingPunct="1">
              <a:lnSpc>
                <a:spcPct val="90000"/>
              </a:lnSpc>
              <a:spcBef>
                <a:spcPts val="824"/>
              </a:spcBef>
              <a:spcAft>
                <a:spcPts val="0"/>
              </a:spcAft>
              <a:buClrTx/>
              <a:buSzTx/>
              <a:buFont typeface="Arial" panose="020B0604020202020204" pitchFamily="34" charset="0"/>
              <a:buChar char="•"/>
              <a:tabLst/>
              <a:defRPr/>
            </a:pPr>
            <a:r>
              <a:rPr kumimoji="0" lang="en-US" sz="3500" b="0" i="0" u="none" strike="noStrike" kern="1200" cap="none" spc="0" normalizeH="0" baseline="0" noProof="0" dirty="0">
                <a:ln>
                  <a:noFill/>
                </a:ln>
                <a:solidFill>
                  <a:srgbClr val="3A9C8C"/>
                </a:solidFill>
                <a:effectLst/>
                <a:uLnTx/>
                <a:uFillTx/>
                <a:latin typeface="Trebuchet MS" panose="020B0603020202020204" pitchFamily="34" charset="0"/>
                <a:ea typeface="+mn-ea"/>
                <a:cs typeface="+mn-cs"/>
              </a:rPr>
              <a:t>Not performing FMEs until approved by RFPG.</a:t>
            </a:r>
          </a:p>
          <a:p>
            <a:pPr marL="685800" marR="0" lvl="0" indent="-685800" algn="l" defTabSz="1507846" rtl="0" eaLnBrk="1" fontAlgn="auto" latinLnBrk="0" hangingPunct="1">
              <a:lnSpc>
                <a:spcPct val="90000"/>
              </a:lnSpc>
              <a:spcBef>
                <a:spcPts val="1649"/>
              </a:spcBef>
              <a:spcAft>
                <a:spcPts val="0"/>
              </a:spcAft>
              <a:buClrTx/>
              <a:buSzTx/>
              <a:buFont typeface="Arial" panose="020B0604020202020204" pitchFamily="34" charset="0"/>
              <a:buChar char="•"/>
              <a:tabLst/>
              <a:defRPr/>
            </a:pPr>
            <a:r>
              <a:rPr kumimoji="0" lang="en-US" sz="3500" b="0" i="0" u="none" strike="noStrike" kern="1200" cap="none" spc="0" normalizeH="0" baseline="0" noProof="0" dirty="0">
                <a:ln>
                  <a:noFill/>
                </a:ln>
                <a:solidFill>
                  <a:srgbClr val="09262C"/>
                </a:solidFill>
                <a:effectLst/>
                <a:uLnTx/>
                <a:uFillTx/>
                <a:latin typeface="Trebuchet MS" panose="020B0603020202020204" pitchFamily="34" charset="0"/>
                <a:ea typeface="+mn-ea"/>
                <a:cs typeface="+mn-cs"/>
              </a:rPr>
              <a:t>Sponsors have already performed many FMEs.</a:t>
            </a:r>
          </a:p>
          <a:p>
            <a:pPr marL="685800" marR="0" lvl="0" indent="-685800" algn="l" defTabSz="1507846" rtl="0" eaLnBrk="1" fontAlgn="auto" latinLnBrk="0" hangingPunct="1">
              <a:lnSpc>
                <a:spcPct val="90000"/>
              </a:lnSpc>
              <a:spcBef>
                <a:spcPts val="1649"/>
              </a:spcBef>
              <a:spcAft>
                <a:spcPts val="0"/>
              </a:spcAft>
              <a:buClrTx/>
              <a:buSzTx/>
              <a:buFont typeface="Arial" panose="020B0604020202020204" pitchFamily="34" charset="0"/>
              <a:buChar char="•"/>
              <a:tabLst/>
              <a:defRPr/>
            </a:pPr>
            <a:r>
              <a:rPr kumimoji="0" lang="en-US" sz="3500" b="0" i="0" u="none" strike="noStrike" kern="1200" cap="none" spc="0" normalizeH="0" baseline="0" noProof="0" dirty="0">
                <a:ln>
                  <a:noFill/>
                </a:ln>
                <a:solidFill>
                  <a:srgbClr val="09262C"/>
                </a:solidFill>
                <a:effectLst/>
                <a:uLnTx/>
                <a:uFillTx/>
                <a:latin typeface="Trebuchet MS" panose="020B0603020202020204" pitchFamily="34" charset="0"/>
                <a:ea typeface="+mn-ea"/>
                <a:cs typeface="+mn-cs"/>
              </a:rPr>
              <a:t>Sponsors needs have changed since last cycle.</a:t>
            </a:r>
          </a:p>
          <a:p>
            <a:pPr marL="685800" marR="0" lvl="0" indent="-685800" algn="l" defTabSz="1507846" rtl="0" eaLnBrk="1" fontAlgn="auto" latinLnBrk="0" hangingPunct="1">
              <a:lnSpc>
                <a:spcPct val="90000"/>
              </a:lnSpc>
              <a:spcBef>
                <a:spcPts val="1649"/>
              </a:spcBef>
              <a:spcAft>
                <a:spcPts val="0"/>
              </a:spcAft>
              <a:buClrTx/>
              <a:buSzTx/>
              <a:buFont typeface="Arial" panose="020B0604020202020204" pitchFamily="34" charset="0"/>
              <a:buChar char="•"/>
              <a:tabLst/>
              <a:defRPr/>
            </a:pPr>
            <a:r>
              <a:rPr kumimoji="0" lang="en-US" sz="3500" b="0" i="0" u="none" strike="noStrike" kern="1200" cap="none" spc="0" normalizeH="0" baseline="0" noProof="0" dirty="0">
                <a:ln>
                  <a:noFill/>
                </a:ln>
                <a:solidFill>
                  <a:srgbClr val="09262C"/>
                </a:solidFill>
                <a:effectLst/>
                <a:uLnTx/>
                <a:uFillTx/>
                <a:latin typeface="Trebuchet MS" panose="020B0603020202020204" pitchFamily="34" charset="0"/>
                <a:ea typeface="+mn-ea"/>
                <a:cs typeface="+mn-cs"/>
              </a:rPr>
              <a:t>Anticipating additional FME confirmations with ongoing coordination.</a:t>
            </a:r>
          </a:p>
          <a:p>
            <a:pPr marL="1444958" marR="0" lvl="1" indent="-685800" algn="l" defTabSz="1507846" rtl="0" eaLnBrk="1" fontAlgn="auto" latinLnBrk="0" hangingPunct="1">
              <a:lnSpc>
                <a:spcPct val="90000"/>
              </a:lnSpc>
              <a:spcBef>
                <a:spcPts val="824"/>
              </a:spcBef>
              <a:spcAft>
                <a:spcPts val="0"/>
              </a:spcAft>
              <a:buClrTx/>
              <a:buSzTx/>
              <a:buFont typeface="Arial" panose="020B0604020202020204" pitchFamily="34" charset="0"/>
              <a:buChar char="•"/>
              <a:tabLst/>
              <a:defRPr/>
            </a:pPr>
            <a:r>
              <a:rPr kumimoji="0" lang="en-US" sz="3500" b="0" i="0" u="none" strike="noStrike" kern="1200" cap="none" spc="0" normalizeH="0" baseline="0" noProof="0" dirty="0">
                <a:ln>
                  <a:noFill/>
                </a:ln>
                <a:solidFill>
                  <a:srgbClr val="3A9C8C"/>
                </a:solidFill>
                <a:effectLst/>
                <a:uLnTx/>
                <a:uFillTx/>
                <a:latin typeface="Trebuchet MS" panose="020B0603020202020204" pitchFamily="34" charset="0"/>
                <a:ea typeface="+mn-ea"/>
                <a:cs typeface="+mn-cs"/>
              </a:rPr>
              <a:t>Technical Consultant team will present alternative course of action if allocated budget is not fully utilized.</a:t>
            </a:r>
          </a:p>
          <a:p>
            <a:pPr marL="685800" marR="0" lvl="0" indent="-685800" algn="l" defTabSz="1507846" rtl="0" eaLnBrk="1" fontAlgn="auto" latinLnBrk="0" hangingPunct="1">
              <a:lnSpc>
                <a:spcPct val="90000"/>
              </a:lnSpc>
              <a:spcBef>
                <a:spcPts val="1649"/>
              </a:spcBef>
              <a:spcAft>
                <a:spcPts val="0"/>
              </a:spcAft>
              <a:buClrTx/>
              <a:buSzTx/>
              <a:buFont typeface="Arial" panose="020B0604020202020204" pitchFamily="34" charset="0"/>
              <a:buChar char="•"/>
              <a:tabLst/>
              <a:defRPr/>
            </a:pPr>
            <a:r>
              <a:rPr kumimoji="0" lang="en-US" sz="3500" b="0" i="0" u="none" strike="noStrike" kern="1200" cap="none" spc="0" normalizeH="0" baseline="0" noProof="0" dirty="0">
                <a:ln>
                  <a:noFill/>
                </a:ln>
                <a:solidFill>
                  <a:srgbClr val="09262C"/>
                </a:solidFill>
                <a:effectLst/>
                <a:uLnTx/>
                <a:uFillTx/>
                <a:latin typeface="Trebuchet MS" panose="020B0603020202020204" pitchFamily="34" charset="0"/>
                <a:ea typeface="+mn-ea"/>
                <a:cs typeface="+mn-cs"/>
              </a:rPr>
              <a:t>Ahead of schedule. Opportunity for one-on-one outreach to educate sponsors on RFP and understand needs.</a:t>
            </a:r>
          </a:p>
          <a:p>
            <a:pPr marL="1444958" marR="0" lvl="1" indent="-685800" algn="l" defTabSz="1507846" rtl="0" eaLnBrk="1" fontAlgn="auto" latinLnBrk="0" hangingPunct="1">
              <a:lnSpc>
                <a:spcPct val="90000"/>
              </a:lnSpc>
              <a:spcBef>
                <a:spcPts val="824"/>
              </a:spcBef>
              <a:spcAft>
                <a:spcPts val="0"/>
              </a:spcAft>
              <a:buClrTx/>
              <a:buSzTx/>
              <a:buFont typeface="Arial" panose="020B0604020202020204" pitchFamily="34" charset="0"/>
              <a:buChar char="•"/>
              <a:tabLst/>
              <a:defRPr/>
            </a:pPr>
            <a:endParaRPr kumimoji="0" lang="en-US" sz="3500" b="0" i="0" u="none" strike="noStrike" kern="1200" cap="none" spc="0" normalizeH="0" baseline="0" noProof="0" dirty="0">
              <a:ln>
                <a:noFill/>
              </a:ln>
              <a:solidFill>
                <a:srgbClr val="3A9C8C"/>
              </a:solidFill>
              <a:effectLst/>
              <a:uLnTx/>
              <a:uFillTx/>
              <a:latin typeface="Trebuchet MS" panose="020B0603020202020204" pitchFamily="34" charset="0"/>
              <a:ea typeface="+mn-ea"/>
              <a:cs typeface="+mn-cs"/>
            </a:endParaRPr>
          </a:p>
          <a:p>
            <a:pPr marL="0" marR="0" lvl="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a:pPr>
            <a:endParaRPr kumimoji="0" lang="en-US" sz="3500" b="0" i="0" u="none" strike="noStrike" kern="1200" cap="none" spc="0" normalizeH="0" baseline="0" noProof="0" dirty="0">
              <a:ln>
                <a:noFill/>
              </a:ln>
              <a:solidFill>
                <a:srgbClr val="09262C"/>
              </a:solidFill>
              <a:effectLst/>
              <a:uLnTx/>
              <a:uFillTx/>
              <a:latin typeface="Trebuchet MS" panose="020B0603020202020204" pitchFamily="34" charset="0"/>
              <a:ea typeface="+mn-ea"/>
              <a:cs typeface="+mn-cs"/>
            </a:endParaRPr>
          </a:p>
          <a:p>
            <a:pPr marL="0" marR="0" lvl="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a:pPr>
            <a:endParaRPr kumimoji="0" lang="en-US" sz="3500" b="0" i="0" u="none" strike="noStrike" kern="1200" cap="none" spc="0" normalizeH="0" baseline="0" noProof="0" dirty="0">
              <a:ln>
                <a:noFill/>
              </a:ln>
              <a:solidFill>
                <a:srgbClr val="09262C"/>
              </a:solidFill>
              <a:effectLst/>
              <a:uLnTx/>
              <a:uFillTx/>
              <a:latin typeface="Trebuchet MS" panose="020B0603020202020204" pitchFamily="34" charset="0"/>
              <a:ea typeface="+mn-ea"/>
              <a:cs typeface="+mn-cs"/>
            </a:endParaRPr>
          </a:p>
        </p:txBody>
      </p:sp>
      <p:pic>
        <p:nvPicPr>
          <p:cNvPr id="8" name="Picture 7">
            <a:extLst>
              <a:ext uri="{FF2B5EF4-FFF2-40B4-BE49-F238E27FC236}">
                <a16:creationId xmlns:a16="http://schemas.microsoft.com/office/drawing/2014/main" id="{178D9907-EB9B-C38C-694A-D3E15348B66E}"/>
              </a:ext>
            </a:extLst>
          </p:cNvPr>
          <p:cNvPicPr>
            <a:picLocks noChangeAspect="1"/>
          </p:cNvPicPr>
          <p:nvPr/>
        </p:nvPicPr>
        <p:blipFill>
          <a:blip r:embed="rId2"/>
          <a:stretch>
            <a:fillRect/>
          </a:stretch>
        </p:blipFill>
        <p:spPr>
          <a:xfrm>
            <a:off x="11658918" y="1881296"/>
            <a:ext cx="7669361" cy="9424332"/>
          </a:xfrm>
          <a:prstGeom prst="rect">
            <a:avLst/>
          </a:prstGeom>
        </p:spPr>
      </p:pic>
    </p:spTree>
    <p:extLst>
      <p:ext uri="{BB962C8B-B14F-4D97-AF65-F5344CB8AC3E}">
        <p14:creationId xmlns:p14="http://schemas.microsoft.com/office/powerpoint/2010/main" val="38362780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88E60-FF6C-BF4C-8018-6EDB0A3AD471}"/>
              </a:ext>
            </a:extLst>
          </p:cNvPr>
          <p:cNvSpPr>
            <a:spLocks noGrp="1"/>
          </p:cNvSpPr>
          <p:nvPr>
            <p:ph type="title"/>
          </p:nvPr>
        </p:nvSpPr>
        <p:spPr/>
        <p:txBody>
          <a:bodyPr/>
          <a:lstStyle/>
          <a:p>
            <a:r>
              <a:rPr lang="en-US"/>
              <a:t>Task 4B – Technical Memorandum</a:t>
            </a:r>
            <a:endParaRPr lang="en-US" dirty="0"/>
          </a:p>
        </p:txBody>
      </p:sp>
      <p:sp>
        <p:nvSpPr>
          <p:cNvPr id="3" name="Content Placeholder 2">
            <a:extLst>
              <a:ext uri="{FF2B5EF4-FFF2-40B4-BE49-F238E27FC236}">
                <a16:creationId xmlns:a16="http://schemas.microsoft.com/office/drawing/2014/main" id="{F61667C8-F1E6-7391-B237-CFF32BB5E0CC}"/>
              </a:ext>
            </a:extLst>
          </p:cNvPr>
          <p:cNvSpPr>
            <a:spLocks noGrp="1"/>
          </p:cNvSpPr>
          <p:nvPr>
            <p:ph idx="1"/>
          </p:nvPr>
        </p:nvSpPr>
        <p:spPr>
          <a:xfrm>
            <a:off x="623421" y="2276370"/>
            <a:ext cx="7728099" cy="7877480"/>
          </a:xfrm>
        </p:spPr>
        <p:txBody>
          <a:bodyPr/>
          <a:lstStyle/>
          <a:p>
            <a:pPr marL="685800" indent="-685800">
              <a:buFont typeface="Arial" panose="020B0604020202020204" pitchFamily="34" charset="0"/>
              <a:buChar char="•"/>
            </a:pPr>
            <a:r>
              <a:rPr lang="en-US" dirty="0"/>
              <a:t>Task 4B, Interim Deliverable, Due January 7, 2026</a:t>
            </a:r>
          </a:p>
          <a:p>
            <a:pPr marL="1444958" lvl="1" indent="-685800"/>
            <a:r>
              <a:rPr lang="en-US" dirty="0"/>
              <a:t>Select items from Tasks 1 through 4</a:t>
            </a:r>
          </a:p>
          <a:p>
            <a:pPr marL="1444958" lvl="1" indent="-685800"/>
            <a:r>
              <a:rPr lang="en-US" dirty="0"/>
              <a:t>Checklist to be provided by TWDB</a:t>
            </a:r>
          </a:p>
          <a:p>
            <a:pPr marL="685800" indent="-685800">
              <a:buFont typeface="Arial" panose="020B0604020202020204" pitchFamily="34" charset="0"/>
              <a:buChar char="•"/>
            </a:pPr>
            <a:r>
              <a:rPr lang="en-US" dirty="0"/>
              <a:t>Approval for Tech Memo at November RFPG meeting</a:t>
            </a:r>
          </a:p>
        </p:txBody>
      </p:sp>
      <p:pic>
        <p:nvPicPr>
          <p:cNvPr id="7" name="Picture 6">
            <a:extLst>
              <a:ext uri="{FF2B5EF4-FFF2-40B4-BE49-F238E27FC236}">
                <a16:creationId xmlns:a16="http://schemas.microsoft.com/office/drawing/2014/main" id="{E0EAEDBB-7D02-0C28-FFC9-25D41334FB49}"/>
              </a:ext>
            </a:extLst>
          </p:cNvPr>
          <p:cNvPicPr>
            <a:picLocks noChangeAspect="1"/>
          </p:cNvPicPr>
          <p:nvPr/>
        </p:nvPicPr>
        <p:blipFill>
          <a:blip r:embed="rId3"/>
          <a:srcRect r="6689"/>
          <a:stretch>
            <a:fillRect/>
          </a:stretch>
        </p:blipFill>
        <p:spPr>
          <a:xfrm>
            <a:off x="8614976" y="2276370"/>
            <a:ext cx="11090344" cy="8726910"/>
          </a:xfrm>
          <a:prstGeom prst="rect">
            <a:avLst/>
          </a:prstGeom>
          <a:ln w="12700">
            <a:solidFill>
              <a:schemeClr val="tx1"/>
            </a:solidFill>
          </a:ln>
        </p:spPr>
      </p:pic>
    </p:spTree>
    <p:extLst>
      <p:ext uri="{BB962C8B-B14F-4D97-AF65-F5344CB8AC3E}">
        <p14:creationId xmlns:p14="http://schemas.microsoft.com/office/powerpoint/2010/main" val="5131180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311CF-73FB-6AB7-D058-941BCDC477F0}"/>
              </a:ext>
            </a:extLst>
          </p:cNvPr>
          <p:cNvSpPr>
            <a:spLocks noGrp="1"/>
          </p:cNvSpPr>
          <p:nvPr>
            <p:ph type="title"/>
          </p:nvPr>
        </p:nvSpPr>
        <p:spPr>
          <a:xfrm>
            <a:off x="14787179" y="524301"/>
            <a:ext cx="4830402" cy="2638478"/>
          </a:xfrm>
          <a:solidFill>
            <a:srgbClr val="0E5C68"/>
          </a:solidFill>
        </p:spPr>
        <p:txBody>
          <a:bodyPr/>
          <a:lstStyle/>
          <a:p>
            <a:r>
              <a:rPr lang="en-US" dirty="0">
                <a:solidFill>
                  <a:schemeClr val="bg1"/>
                </a:solidFill>
              </a:rPr>
              <a:t>Future Meeting Dates &amp; Content</a:t>
            </a:r>
          </a:p>
        </p:txBody>
      </p:sp>
      <p:graphicFrame>
        <p:nvGraphicFramePr>
          <p:cNvPr id="5" name="Table 4">
            <a:extLst>
              <a:ext uri="{FF2B5EF4-FFF2-40B4-BE49-F238E27FC236}">
                <a16:creationId xmlns:a16="http://schemas.microsoft.com/office/drawing/2014/main" id="{A91516C9-D384-D8D8-6AF9-D8B60D7DE4D8}"/>
              </a:ext>
            </a:extLst>
          </p:cNvPr>
          <p:cNvGraphicFramePr>
            <a:graphicFrameLocks noGrp="1"/>
          </p:cNvGraphicFramePr>
          <p:nvPr/>
        </p:nvGraphicFramePr>
        <p:xfrm>
          <a:off x="486520" y="524302"/>
          <a:ext cx="13921113" cy="10372297"/>
        </p:xfrm>
        <a:graphic>
          <a:graphicData uri="http://schemas.openxmlformats.org/drawingml/2006/table">
            <a:tbl>
              <a:tblPr firstRow="1" bandRow="1">
                <a:tableStyleId>{5C22544A-7EE6-4342-B048-85BDC9FD1C3A}</a:tableStyleId>
              </a:tblPr>
              <a:tblGrid>
                <a:gridCol w="3082413">
                  <a:extLst>
                    <a:ext uri="{9D8B030D-6E8A-4147-A177-3AD203B41FA5}">
                      <a16:colId xmlns:a16="http://schemas.microsoft.com/office/drawing/2014/main" val="3931684397"/>
                    </a:ext>
                  </a:extLst>
                </a:gridCol>
                <a:gridCol w="10838700">
                  <a:extLst>
                    <a:ext uri="{9D8B030D-6E8A-4147-A177-3AD203B41FA5}">
                      <a16:colId xmlns:a16="http://schemas.microsoft.com/office/drawing/2014/main" val="4285332033"/>
                    </a:ext>
                  </a:extLst>
                </a:gridCol>
              </a:tblGrid>
              <a:tr h="795306">
                <a:tc>
                  <a:txBody>
                    <a:bodyPr/>
                    <a:lstStyle/>
                    <a:p>
                      <a:r>
                        <a:rPr lang="en-US" sz="4000" dirty="0"/>
                        <a:t>Meeting</a:t>
                      </a:r>
                    </a:p>
                  </a:txBody>
                  <a:tcPr marL="150771" marR="150771" marT="75385" marB="75385">
                    <a:solidFill>
                      <a:srgbClr val="09262C"/>
                    </a:solidFill>
                  </a:tcPr>
                </a:tc>
                <a:tc>
                  <a:txBody>
                    <a:bodyPr/>
                    <a:lstStyle/>
                    <a:p>
                      <a:r>
                        <a:rPr lang="en-US" sz="4000" dirty="0"/>
                        <a:t>Milestone/Action</a:t>
                      </a:r>
                    </a:p>
                  </a:txBody>
                  <a:tcPr marL="150771" marR="150771" marT="75385" marB="75385">
                    <a:solidFill>
                      <a:srgbClr val="09262C"/>
                    </a:solidFill>
                  </a:tcPr>
                </a:tc>
                <a:extLst>
                  <a:ext uri="{0D108BD9-81ED-4DB2-BD59-A6C34878D82A}">
                    <a16:rowId xmlns:a16="http://schemas.microsoft.com/office/drawing/2014/main" val="1500051388"/>
                  </a:ext>
                </a:extLst>
              </a:tr>
              <a:tr h="1848414">
                <a:tc>
                  <a:txBody>
                    <a:bodyPr/>
                    <a:lstStyle/>
                    <a:p>
                      <a:r>
                        <a:rPr lang="en-US" sz="3000" dirty="0"/>
                        <a:t>Aug 2025</a:t>
                      </a:r>
                    </a:p>
                  </a:txBody>
                  <a:tcPr marL="150771" marR="150771" marT="75385" marB="75385"/>
                </a:tc>
                <a:tc>
                  <a:txBody>
                    <a:bodyPr/>
                    <a:lstStyle/>
                    <a:p>
                      <a:r>
                        <a:rPr lang="en-US" sz="3000" dirty="0"/>
                        <a:t>RFPG Meeting</a:t>
                      </a:r>
                    </a:p>
                    <a:p>
                      <a:r>
                        <a:rPr lang="en-US" sz="2600" dirty="0"/>
                        <a:t>Review progress of Tasks 2A/2B</a:t>
                      </a:r>
                    </a:p>
                    <a:p>
                      <a:pPr marL="0" marR="0" lvl="0" indent="0" algn="l" defTabSz="1507846" rtl="0" eaLnBrk="1" fontAlgn="auto" latinLnBrk="0" hangingPunct="1">
                        <a:lnSpc>
                          <a:spcPct val="100000"/>
                        </a:lnSpc>
                        <a:spcBef>
                          <a:spcPts val="0"/>
                        </a:spcBef>
                        <a:spcAft>
                          <a:spcPts val="0"/>
                        </a:spcAft>
                        <a:buClrTx/>
                        <a:buSzTx/>
                        <a:buFontTx/>
                        <a:buNone/>
                        <a:tabLst/>
                        <a:defRPr/>
                      </a:pPr>
                      <a:r>
                        <a:rPr lang="en-US" sz="2600" dirty="0"/>
                        <a:t>Task </a:t>
                      </a:r>
                      <a:r>
                        <a:rPr lang="en-US" sz="2600" dirty="0" err="1"/>
                        <a:t>3B</a:t>
                      </a:r>
                      <a:r>
                        <a:rPr lang="en-US" sz="2600" dirty="0"/>
                        <a:t> Needs Analysis</a:t>
                      </a:r>
                    </a:p>
                    <a:p>
                      <a:r>
                        <a:rPr lang="en-US" sz="2600" dirty="0"/>
                        <a:t>Consider updates to goals (Task 3C)</a:t>
                      </a:r>
                    </a:p>
                  </a:txBody>
                  <a:tcPr marL="150771" marR="150771" marT="75385" marB="75385"/>
                </a:tc>
                <a:extLst>
                  <a:ext uri="{0D108BD9-81ED-4DB2-BD59-A6C34878D82A}">
                    <a16:rowId xmlns:a16="http://schemas.microsoft.com/office/drawing/2014/main" val="1189346541"/>
                  </a:ext>
                </a:extLst>
              </a:tr>
              <a:tr h="1848414">
                <a:tc>
                  <a:txBody>
                    <a:bodyPr/>
                    <a:lstStyle/>
                    <a:p>
                      <a:r>
                        <a:rPr lang="en-US" sz="3000" dirty="0"/>
                        <a:t>Sep 2025</a:t>
                      </a:r>
                    </a:p>
                  </a:txBody>
                  <a:tcPr marL="150771" marR="150771" marT="75385" marB="75385">
                    <a:solidFill>
                      <a:srgbClr val="E7EBF5"/>
                    </a:solidFill>
                  </a:tcPr>
                </a:tc>
                <a:tc>
                  <a:txBody>
                    <a:bodyPr/>
                    <a:lstStyle/>
                    <a:p>
                      <a:r>
                        <a:rPr lang="en-US" sz="3000" dirty="0"/>
                        <a:t>RFPG Meeting – </a:t>
                      </a:r>
                      <a:r>
                        <a:rPr lang="en-US" sz="3000" i="1" dirty="0">
                          <a:solidFill>
                            <a:srgbClr val="FF0000"/>
                          </a:solidFill>
                        </a:rPr>
                        <a:t>Action Needed</a:t>
                      </a:r>
                    </a:p>
                    <a:p>
                      <a:r>
                        <a:rPr lang="en-US" sz="2600" dirty="0"/>
                        <a:t>Review progress of Task </a:t>
                      </a:r>
                      <a:r>
                        <a:rPr lang="en-US" sz="2600" dirty="0" err="1"/>
                        <a:t>2A</a:t>
                      </a:r>
                      <a:r>
                        <a:rPr lang="en-US" sz="2600" dirty="0"/>
                        <a:t>/</a:t>
                      </a:r>
                      <a:r>
                        <a:rPr lang="en-US" sz="2600" dirty="0" err="1"/>
                        <a:t>2B</a:t>
                      </a:r>
                      <a:endParaRPr lang="en-US" sz="2600" dirty="0"/>
                    </a:p>
                    <a:p>
                      <a:r>
                        <a:rPr lang="en-US" sz="2600" dirty="0"/>
                        <a:t>Adopt Goals (Task </a:t>
                      </a:r>
                      <a:r>
                        <a:rPr lang="en-US" sz="2600" dirty="0" err="1"/>
                        <a:t>3C</a:t>
                      </a:r>
                      <a:r>
                        <a:rPr lang="en-US" sz="2600" dirty="0"/>
                        <a:t>); Recommend Min Standards (Task </a:t>
                      </a:r>
                      <a:r>
                        <a:rPr lang="en-US" sz="2600" dirty="0" err="1"/>
                        <a:t>3A</a:t>
                      </a:r>
                      <a:r>
                        <a:rPr lang="en-US" sz="2600" dirty="0"/>
                        <a:t>)</a:t>
                      </a:r>
                    </a:p>
                    <a:p>
                      <a:r>
                        <a:rPr lang="en-US" sz="2600" dirty="0"/>
                        <a:t>Present list of potentially feasible FMXs identified this cycle</a:t>
                      </a:r>
                    </a:p>
                  </a:txBody>
                  <a:tcPr marL="150771" marR="150771" marT="75385" marB="75385"/>
                </a:tc>
                <a:extLst>
                  <a:ext uri="{0D108BD9-81ED-4DB2-BD59-A6C34878D82A}">
                    <a16:rowId xmlns:a16="http://schemas.microsoft.com/office/drawing/2014/main" val="2028563646"/>
                  </a:ext>
                </a:extLst>
              </a:tr>
              <a:tr h="1848414">
                <a:tc>
                  <a:txBody>
                    <a:bodyPr/>
                    <a:lstStyle/>
                    <a:p>
                      <a:r>
                        <a:rPr lang="en-US" sz="3000" dirty="0"/>
                        <a:t>Sep/Oct 2025</a:t>
                      </a:r>
                    </a:p>
                  </a:txBody>
                  <a:tcPr marL="150771" marR="150771" marT="75385" marB="75385"/>
                </a:tc>
                <a:tc>
                  <a:txBody>
                    <a:bodyPr/>
                    <a:lstStyle/>
                    <a:p>
                      <a:r>
                        <a:rPr lang="en-US" sz="3000" dirty="0"/>
                        <a:t>Technical Committee Meeting</a:t>
                      </a:r>
                    </a:p>
                    <a:p>
                      <a:r>
                        <a:rPr lang="en-US" sz="2600" dirty="0"/>
                        <a:t>Present results of Task </a:t>
                      </a:r>
                      <a:r>
                        <a:rPr lang="en-US" sz="2600" dirty="0" err="1"/>
                        <a:t>2A</a:t>
                      </a:r>
                      <a:r>
                        <a:rPr lang="en-US" sz="2600" dirty="0"/>
                        <a:t>/</a:t>
                      </a:r>
                      <a:r>
                        <a:rPr lang="en-US" sz="2600" dirty="0" err="1"/>
                        <a:t>2B</a:t>
                      </a:r>
                      <a:endParaRPr lang="en-US" sz="2600" dirty="0"/>
                    </a:p>
                    <a:p>
                      <a:r>
                        <a:rPr lang="en-US" sz="2600" dirty="0"/>
                        <a:t>Provide input on Needs Analysis (Task </a:t>
                      </a:r>
                      <a:r>
                        <a:rPr lang="en-US" sz="2600" dirty="0" err="1"/>
                        <a:t>3B</a:t>
                      </a:r>
                      <a:r>
                        <a:rPr lang="en-US" sz="2600" dirty="0"/>
                        <a:t>)</a:t>
                      </a:r>
                    </a:p>
                    <a:p>
                      <a:r>
                        <a:rPr lang="en-US" sz="2600" dirty="0"/>
                        <a:t>Prioritized List of FMEs for TWDB to Perform (Due Mar 2026)</a:t>
                      </a:r>
                    </a:p>
                  </a:txBody>
                  <a:tcPr marL="150771" marR="150771" marT="75385" marB="75385"/>
                </a:tc>
                <a:extLst>
                  <a:ext uri="{0D108BD9-81ED-4DB2-BD59-A6C34878D82A}">
                    <a16:rowId xmlns:a16="http://schemas.microsoft.com/office/drawing/2014/main" val="388051110"/>
                  </a:ext>
                </a:extLst>
              </a:tr>
              <a:tr h="1083919">
                <a:tc>
                  <a:txBody>
                    <a:bodyPr/>
                    <a:lstStyle/>
                    <a:p>
                      <a:r>
                        <a:rPr lang="en-US" sz="3000" dirty="0"/>
                        <a:t>Oct 2025</a:t>
                      </a:r>
                    </a:p>
                  </a:txBody>
                  <a:tcPr marL="150771" marR="150771" marT="75385" marB="75385"/>
                </a:tc>
                <a:tc>
                  <a:txBody>
                    <a:bodyPr/>
                    <a:lstStyle/>
                    <a:p>
                      <a:r>
                        <a:rPr lang="en-US" sz="3000" dirty="0"/>
                        <a:t>Public Engagement Committee Meeting</a:t>
                      </a:r>
                    </a:p>
                    <a:p>
                      <a:r>
                        <a:rPr lang="en-US" sz="2600" dirty="0"/>
                        <a:t>Approve planning for Public Meeting Series to occur </a:t>
                      </a:r>
                      <a:r>
                        <a:rPr lang="en-US" sz="2600" dirty="0" err="1"/>
                        <a:t>Q1</a:t>
                      </a:r>
                      <a:r>
                        <a:rPr lang="en-US" sz="2600" dirty="0"/>
                        <a:t> of 2026</a:t>
                      </a:r>
                    </a:p>
                  </a:txBody>
                  <a:tcPr marL="150771" marR="150771" marT="75385" marB="75385"/>
                </a:tc>
                <a:extLst>
                  <a:ext uri="{0D108BD9-81ED-4DB2-BD59-A6C34878D82A}">
                    <a16:rowId xmlns:a16="http://schemas.microsoft.com/office/drawing/2014/main" val="2811947430"/>
                  </a:ext>
                </a:extLst>
              </a:tr>
              <a:tr h="1440767">
                <a:tc>
                  <a:txBody>
                    <a:bodyPr/>
                    <a:lstStyle/>
                    <a:p>
                      <a:r>
                        <a:rPr lang="en-US" sz="3000" dirty="0"/>
                        <a:t>Nov 2025</a:t>
                      </a:r>
                    </a:p>
                  </a:txBody>
                  <a:tcPr marL="150771" marR="150771" marT="75385" marB="75385"/>
                </a:tc>
                <a:tc>
                  <a:txBody>
                    <a:bodyPr/>
                    <a:lstStyle/>
                    <a:p>
                      <a:r>
                        <a:rPr lang="en-US" sz="3000" dirty="0"/>
                        <a:t>RFPG Meeting – </a:t>
                      </a:r>
                      <a:r>
                        <a:rPr lang="en-US" sz="3000" i="1" dirty="0">
                          <a:solidFill>
                            <a:srgbClr val="FF0000"/>
                          </a:solidFill>
                        </a:rPr>
                        <a:t>Action Needed</a:t>
                      </a:r>
                    </a:p>
                    <a:p>
                      <a:r>
                        <a:rPr lang="en-US" sz="2600" dirty="0"/>
                        <a:t>Vote to Approve Tech Memo</a:t>
                      </a:r>
                    </a:p>
                    <a:p>
                      <a:r>
                        <a:rPr lang="en-US" sz="2600" dirty="0"/>
                        <a:t>Discuss FIF Technical Assistance ahead of FY26-27 Call for Apps</a:t>
                      </a:r>
                    </a:p>
                  </a:txBody>
                  <a:tcPr marL="150771" marR="150771" marT="75385" marB="75385"/>
                </a:tc>
                <a:extLst>
                  <a:ext uri="{0D108BD9-81ED-4DB2-BD59-A6C34878D82A}">
                    <a16:rowId xmlns:a16="http://schemas.microsoft.com/office/drawing/2014/main" val="3020402082"/>
                  </a:ext>
                </a:extLst>
              </a:tr>
              <a:tr h="1507063">
                <a:tc>
                  <a:txBody>
                    <a:bodyPr/>
                    <a:lstStyle/>
                    <a:p>
                      <a:r>
                        <a:rPr lang="en-US" sz="3000" dirty="0"/>
                        <a:t>Jan 2026</a:t>
                      </a:r>
                    </a:p>
                  </a:txBody>
                  <a:tcPr marL="150771" marR="150771" marT="75385" marB="75385"/>
                </a:tc>
                <a:tc>
                  <a:txBody>
                    <a:bodyPr/>
                    <a:lstStyle/>
                    <a:p>
                      <a:r>
                        <a:rPr lang="en-US" sz="3000" dirty="0"/>
                        <a:t>RFPG Meeting</a:t>
                      </a:r>
                    </a:p>
                    <a:p>
                      <a:r>
                        <a:rPr lang="en-US" sz="2600" dirty="0"/>
                        <a:t>Focus on FMEs RFPG and TWDB to perform this cycle</a:t>
                      </a:r>
                    </a:p>
                    <a:p>
                      <a:r>
                        <a:rPr lang="en-US" sz="2600" dirty="0"/>
                        <a:t>Planning for </a:t>
                      </a:r>
                      <a:r>
                        <a:rPr lang="en-US" sz="2600" dirty="0" err="1"/>
                        <a:t>Q1</a:t>
                      </a:r>
                      <a:r>
                        <a:rPr lang="en-US" sz="2600" dirty="0"/>
                        <a:t> 2026 Public Meeting Series</a:t>
                      </a:r>
                    </a:p>
                  </a:txBody>
                  <a:tcPr marL="150771" marR="150771" marT="75385" marB="75385"/>
                </a:tc>
                <a:extLst>
                  <a:ext uri="{0D108BD9-81ED-4DB2-BD59-A6C34878D82A}">
                    <a16:rowId xmlns:a16="http://schemas.microsoft.com/office/drawing/2014/main" val="1519838862"/>
                  </a:ext>
                </a:extLst>
              </a:tr>
            </a:tbl>
          </a:graphicData>
        </a:graphic>
      </p:graphicFrame>
    </p:spTree>
    <p:extLst>
      <p:ext uri="{BB962C8B-B14F-4D97-AF65-F5344CB8AC3E}">
        <p14:creationId xmlns:p14="http://schemas.microsoft.com/office/powerpoint/2010/main" val="1175886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635"/>
            <a:ext cx="20104100" cy="11308715"/>
            <a:chOff x="0" y="0"/>
            <a:chExt cx="20104100" cy="11308715"/>
          </a:xfrm>
        </p:grpSpPr>
        <p:pic>
          <p:nvPicPr>
            <p:cNvPr id="3" name="object 3"/>
            <p:cNvPicPr/>
            <p:nvPr/>
          </p:nvPicPr>
          <p:blipFill>
            <a:blip r:embed="rId3" cstate="print"/>
            <a:stretch>
              <a:fillRect/>
            </a:stretch>
          </p:blipFill>
          <p:spPr>
            <a:xfrm>
              <a:off x="0" y="0"/>
              <a:ext cx="20104099" cy="11308556"/>
            </a:xfrm>
            <a:prstGeom prst="rect">
              <a:avLst/>
            </a:prstGeom>
          </p:spPr>
        </p:pic>
        <p:sp>
          <p:nvSpPr>
            <p:cNvPr id="4" name="object 4"/>
            <p:cNvSpPr/>
            <p:nvPr/>
          </p:nvSpPr>
          <p:spPr>
            <a:xfrm>
              <a:off x="832435" y="3115088"/>
              <a:ext cx="9911080" cy="7084059"/>
            </a:xfrm>
            <a:custGeom>
              <a:avLst/>
              <a:gdLst/>
              <a:ahLst/>
              <a:cxnLst/>
              <a:rect l="l" t="t" r="r" b="b"/>
              <a:pathLst>
                <a:path w="9911080" h="7084059">
                  <a:moveTo>
                    <a:pt x="9910692" y="0"/>
                  </a:moveTo>
                  <a:lnTo>
                    <a:pt x="0" y="0"/>
                  </a:lnTo>
                  <a:lnTo>
                    <a:pt x="0" y="7083553"/>
                  </a:lnTo>
                  <a:lnTo>
                    <a:pt x="932767" y="7083553"/>
                  </a:lnTo>
                </a:path>
              </a:pathLst>
            </a:custGeom>
            <a:ln w="31412">
              <a:solidFill>
                <a:srgbClr val="EF6724"/>
              </a:solidFill>
            </a:ln>
          </p:spPr>
          <p:txBody>
            <a:bodyPr wrap="square" lIns="0" tIns="0" rIns="0" bIns="0" rtlCol="0"/>
            <a:lstStyle/>
            <a:p>
              <a:endParaRPr/>
            </a:p>
          </p:txBody>
        </p:sp>
        <p:sp>
          <p:nvSpPr>
            <p:cNvPr id="5" name="object 5"/>
            <p:cNvSpPr/>
            <p:nvPr/>
          </p:nvSpPr>
          <p:spPr>
            <a:xfrm>
              <a:off x="1715046" y="10079912"/>
              <a:ext cx="128270" cy="237490"/>
            </a:xfrm>
            <a:custGeom>
              <a:avLst/>
              <a:gdLst/>
              <a:ahLst/>
              <a:cxnLst/>
              <a:rect l="l" t="t" r="r" b="b"/>
              <a:pathLst>
                <a:path w="128269" h="237490">
                  <a:moveTo>
                    <a:pt x="0" y="0"/>
                  </a:moveTo>
                  <a:lnTo>
                    <a:pt x="0" y="237458"/>
                  </a:lnTo>
                  <a:lnTo>
                    <a:pt x="127702" y="118729"/>
                  </a:lnTo>
                  <a:lnTo>
                    <a:pt x="0" y="0"/>
                  </a:lnTo>
                  <a:close/>
                </a:path>
              </a:pathLst>
            </a:custGeom>
            <a:solidFill>
              <a:srgbClr val="EF6724"/>
            </a:solidFill>
          </p:spPr>
          <p:txBody>
            <a:bodyPr wrap="square" lIns="0" tIns="0" rIns="0" bIns="0" rtlCol="0"/>
            <a:lstStyle/>
            <a:p>
              <a:endParaRPr/>
            </a:p>
          </p:txBody>
        </p:sp>
      </p:grpSp>
      <p:sp>
        <p:nvSpPr>
          <p:cNvPr id="9" name="Title 1">
            <a:extLst>
              <a:ext uri="{FF2B5EF4-FFF2-40B4-BE49-F238E27FC236}">
                <a16:creationId xmlns:a16="http://schemas.microsoft.com/office/drawing/2014/main" id="{FFDF82EF-C51A-F521-1456-2EF6DFAB6280}"/>
              </a:ext>
            </a:extLst>
          </p:cNvPr>
          <p:cNvSpPr txBox="1">
            <a:spLocks/>
          </p:cNvSpPr>
          <p:nvPr/>
        </p:nvSpPr>
        <p:spPr>
          <a:xfrm>
            <a:off x="1136649" y="3292475"/>
            <a:ext cx="12933578" cy="3198941"/>
          </a:xfrm>
          <a:prstGeom prst="rect">
            <a:avLst/>
          </a:prstGeom>
        </p:spPr>
        <p:txBody>
          <a:bodyPr wrap="square" lIns="0" tIns="0" rIns="0" bIns="0">
            <a:normAutofit fontScale="32500" lnSpcReduction="20000"/>
          </a:bodyPr>
          <a:lstStyle>
            <a:lvl1pPr>
              <a:defRPr sz="4850" b="1" i="0">
                <a:solidFill>
                  <a:srgbClr val="002F56"/>
                </a:solidFill>
                <a:latin typeface="Arial"/>
                <a:ea typeface="+mj-ea"/>
                <a:cs typeface="Arial"/>
              </a:defRPr>
            </a:lvl1pPr>
          </a:lstStyle>
          <a:p>
            <a:pPr marL="12700" marR="0" lvl="0" indent="0" defTabSz="914400" eaLnBrk="1" fontAlgn="auto" latinLnBrk="0" hangingPunct="1">
              <a:lnSpc>
                <a:spcPct val="100000"/>
              </a:lnSpc>
              <a:spcBef>
                <a:spcPts val="115"/>
              </a:spcBef>
              <a:spcAft>
                <a:spcPts val="0"/>
              </a:spcAft>
              <a:buClrTx/>
              <a:buSzTx/>
              <a:buFontTx/>
              <a:buNone/>
              <a:tabLst/>
              <a:defRPr/>
            </a:pPr>
            <a:r>
              <a:rPr kumimoji="0" lang="en-US" sz="14800" i="0" u="none" strike="noStrike" kern="0" cap="none" spc="-10" normalizeH="0" baseline="0" noProof="0" dirty="0">
                <a:ln>
                  <a:noFill/>
                </a:ln>
                <a:solidFill>
                  <a:srgbClr val="FFFFFF"/>
                </a:solidFill>
                <a:effectLst/>
                <a:uLnTx/>
                <a:uFillTx/>
              </a:rPr>
              <a:t>ITEM 12</a:t>
            </a:r>
            <a:br>
              <a:rPr kumimoji="0" lang="en-US" sz="14800" i="0" u="none" strike="noStrike" kern="0" cap="none" spc="-10" normalizeH="0" baseline="0" noProof="0" dirty="0">
                <a:ln>
                  <a:noFill/>
                </a:ln>
                <a:solidFill>
                  <a:srgbClr val="FFFFFF"/>
                </a:solidFill>
                <a:effectLst/>
                <a:uLnTx/>
                <a:uFillTx/>
              </a:rPr>
            </a:br>
            <a:br>
              <a:rPr kumimoji="0" lang="en-US" sz="14800" i="0" u="none" strike="noStrike" kern="0" cap="none" spc="-10" normalizeH="0" baseline="0" noProof="0" dirty="0">
                <a:ln>
                  <a:noFill/>
                </a:ln>
                <a:solidFill>
                  <a:srgbClr val="FFFFFF"/>
                </a:solidFill>
                <a:effectLst/>
                <a:uLnTx/>
                <a:uFillTx/>
              </a:rPr>
            </a:br>
            <a:r>
              <a:rPr lang="en-US" sz="16600" dirty="0">
                <a:solidFill>
                  <a:schemeClr val="bg1"/>
                </a:solidFill>
                <a:latin typeface="Arial" panose="020B0604020202020204" pitchFamily="34" charset="0"/>
                <a:cs typeface="Arial" panose="020B0604020202020204" pitchFamily="34" charset="0"/>
              </a:rPr>
              <a:t>Consider Agenda Items for Next Meeting</a:t>
            </a:r>
            <a:endParaRPr kumimoji="0" lang="en-US" sz="14800" i="0" u="none" strike="noStrike" kern="0" cap="none" spc="-10" normalizeH="0" baseline="0" noProof="0" dirty="0">
              <a:ln>
                <a:noFill/>
              </a:ln>
              <a:solidFill>
                <a:schemeClr val="bg1"/>
              </a:solidFill>
              <a:effectLst/>
              <a:uLnTx/>
              <a:uFillTx/>
            </a:endParaRPr>
          </a:p>
          <a:p>
            <a:pPr algn="ct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C5B8C43-1979-56F3-2294-F58CBDA98E5C}"/>
              </a:ext>
            </a:extLst>
          </p:cNvPr>
          <p:cNvPicPr>
            <a:picLocks noChangeAspect="1"/>
          </p:cNvPicPr>
          <p:nvPr/>
        </p:nvPicPr>
        <p:blipFill>
          <a:blip r:embed="rId4"/>
          <a:stretch>
            <a:fillRect/>
          </a:stretch>
        </p:blipFill>
        <p:spPr>
          <a:xfrm>
            <a:off x="1965469" y="9727148"/>
            <a:ext cx="3050568" cy="669968"/>
          </a:xfrm>
          <a:prstGeom prst="rect">
            <a:avLst/>
          </a:prstGeom>
        </p:spPr>
      </p:pic>
    </p:spTree>
    <p:extLst>
      <p:ext uri="{BB962C8B-B14F-4D97-AF65-F5344CB8AC3E}">
        <p14:creationId xmlns:p14="http://schemas.microsoft.com/office/powerpoint/2010/main" val="1112717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635"/>
            <a:ext cx="20104100" cy="11308715"/>
            <a:chOff x="0" y="0"/>
            <a:chExt cx="20104100" cy="11308715"/>
          </a:xfrm>
        </p:grpSpPr>
        <p:pic>
          <p:nvPicPr>
            <p:cNvPr id="3" name="object 3"/>
            <p:cNvPicPr/>
            <p:nvPr/>
          </p:nvPicPr>
          <p:blipFill>
            <a:blip r:embed="rId3" cstate="print"/>
            <a:stretch>
              <a:fillRect/>
            </a:stretch>
          </p:blipFill>
          <p:spPr>
            <a:xfrm>
              <a:off x="0" y="0"/>
              <a:ext cx="20104099" cy="11308556"/>
            </a:xfrm>
            <a:prstGeom prst="rect">
              <a:avLst/>
            </a:prstGeom>
          </p:spPr>
        </p:pic>
        <p:sp>
          <p:nvSpPr>
            <p:cNvPr id="4" name="object 4"/>
            <p:cNvSpPr/>
            <p:nvPr/>
          </p:nvSpPr>
          <p:spPr>
            <a:xfrm>
              <a:off x="832435" y="3115088"/>
              <a:ext cx="9911080" cy="7084059"/>
            </a:xfrm>
            <a:custGeom>
              <a:avLst/>
              <a:gdLst/>
              <a:ahLst/>
              <a:cxnLst/>
              <a:rect l="l" t="t" r="r" b="b"/>
              <a:pathLst>
                <a:path w="9911080" h="7084059">
                  <a:moveTo>
                    <a:pt x="9910692" y="0"/>
                  </a:moveTo>
                  <a:lnTo>
                    <a:pt x="0" y="0"/>
                  </a:lnTo>
                  <a:lnTo>
                    <a:pt x="0" y="7083553"/>
                  </a:lnTo>
                  <a:lnTo>
                    <a:pt x="932767" y="7083553"/>
                  </a:lnTo>
                </a:path>
              </a:pathLst>
            </a:custGeom>
            <a:ln w="31412">
              <a:solidFill>
                <a:srgbClr val="EF6724"/>
              </a:solidFill>
            </a:ln>
          </p:spPr>
          <p:txBody>
            <a:bodyPr wrap="square" lIns="0" tIns="0" rIns="0" bIns="0" rtlCol="0"/>
            <a:lstStyle/>
            <a:p>
              <a:endParaRPr/>
            </a:p>
          </p:txBody>
        </p:sp>
        <p:sp>
          <p:nvSpPr>
            <p:cNvPr id="5" name="object 5"/>
            <p:cNvSpPr/>
            <p:nvPr/>
          </p:nvSpPr>
          <p:spPr>
            <a:xfrm>
              <a:off x="1715046" y="10079912"/>
              <a:ext cx="128270" cy="237490"/>
            </a:xfrm>
            <a:custGeom>
              <a:avLst/>
              <a:gdLst/>
              <a:ahLst/>
              <a:cxnLst/>
              <a:rect l="l" t="t" r="r" b="b"/>
              <a:pathLst>
                <a:path w="128269" h="237490">
                  <a:moveTo>
                    <a:pt x="0" y="0"/>
                  </a:moveTo>
                  <a:lnTo>
                    <a:pt x="0" y="237458"/>
                  </a:lnTo>
                  <a:lnTo>
                    <a:pt x="127702" y="118729"/>
                  </a:lnTo>
                  <a:lnTo>
                    <a:pt x="0" y="0"/>
                  </a:lnTo>
                  <a:close/>
                </a:path>
              </a:pathLst>
            </a:custGeom>
            <a:solidFill>
              <a:srgbClr val="EF6724"/>
            </a:solidFill>
          </p:spPr>
          <p:txBody>
            <a:bodyPr wrap="square" lIns="0" tIns="0" rIns="0" bIns="0" rtlCol="0"/>
            <a:lstStyle/>
            <a:p>
              <a:endParaRPr/>
            </a:p>
          </p:txBody>
        </p:sp>
      </p:grpSp>
      <p:sp>
        <p:nvSpPr>
          <p:cNvPr id="9" name="Title 1">
            <a:extLst>
              <a:ext uri="{FF2B5EF4-FFF2-40B4-BE49-F238E27FC236}">
                <a16:creationId xmlns:a16="http://schemas.microsoft.com/office/drawing/2014/main" id="{FFDF82EF-C51A-F521-1456-2EF6DFAB6280}"/>
              </a:ext>
            </a:extLst>
          </p:cNvPr>
          <p:cNvSpPr txBox="1">
            <a:spLocks/>
          </p:cNvSpPr>
          <p:nvPr/>
        </p:nvSpPr>
        <p:spPr>
          <a:xfrm>
            <a:off x="1136650" y="3292475"/>
            <a:ext cx="12875912" cy="2627651"/>
          </a:xfrm>
          <a:prstGeom prst="rect">
            <a:avLst/>
          </a:prstGeom>
        </p:spPr>
        <p:txBody>
          <a:bodyPr wrap="square" lIns="0" tIns="0" rIns="0" bIns="0">
            <a:normAutofit fontScale="37500" lnSpcReduction="20000"/>
          </a:bodyPr>
          <a:lstStyle>
            <a:lvl1pPr>
              <a:defRPr sz="4850" b="1" i="0">
                <a:solidFill>
                  <a:srgbClr val="002F56"/>
                </a:solidFill>
                <a:latin typeface="Arial"/>
                <a:ea typeface="+mj-ea"/>
                <a:cs typeface="Arial"/>
              </a:defRPr>
            </a:lvl1pPr>
          </a:lstStyle>
          <a:p>
            <a:pPr marL="12700" marR="0" lvl="0" indent="0" defTabSz="914400" eaLnBrk="1" fontAlgn="auto" latinLnBrk="0" hangingPunct="1">
              <a:lnSpc>
                <a:spcPct val="100000"/>
              </a:lnSpc>
              <a:spcBef>
                <a:spcPts val="115"/>
              </a:spcBef>
              <a:spcAft>
                <a:spcPts val="0"/>
              </a:spcAft>
              <a:buClrTx/>
              <a:buSzTx/>
              <a:buFontTx/>
              <a:buNone/>
              <a:tabLst/>
              <a:defRPr/>
            </a:pPr>
            <a:r>
              <a:rPr kumimoji="0" lang="en-US" sz="12400" i="0" u="none" strike="noStrike" kern="0" cap="none" spc="-10" normalizeH="0" baseline="0" noProof="0" dirty="0">
                <a:ln>
                  <a:noFill/>
                </a:ln>
                <a:solidFill>
                  <a:srgbClr val="FFFFFF"/>
                </a:solidFill>
                <a:effectLst/>
                <a:uLnTx/>
                <a:uFillTx/>
              </a:rPr>
              <a:t>ITEM 13</a:t>
            </a:r>
            <a:br>
              <a:rPr kumimoji="0" lang="en-US" sz="12400" i="0" u="none" strike="noStrike" kern="0" cap="none" spc="-10" normalizeH="0" baseline="0" noProof="0" dirty="0">
                <a:ln>
                  <a:noFill/>
                </a:ln>
                <a:solidFill>
                  <a:srgbClr val="FFFFFF"/>
                </a:solidFill>
                <a:effectLst/>
                <a:uLnTx/>
                <a:uFillTx/>
              </a:rPr>
            </a:br>
            <a:br>
              <a:rPr kumimoji="0" lang="en-US" sz="12400" i="0" u="none" strike="noStrike" kern="0" cap="none" spc="-10" normalizeH="0" baseline="0" noProof="0" dirty="0">
                <a:ln>
                  <a:noFill/>
                </a:ln>
                <a:solidFill>
                  <a:srgbClr val="FFFFFF"/>
                </a:solidFill>
                <a:effectLst/>
                <a:uLnTx/>
                <a:uFillTx/>
              </a:rPr>
            </a:br>
            <a:r>
              <a:rPr lang="fr-FR" sz="12400" dirty="0">
                <a:solidFill>
                  <a:schemeClr val="bg1"/>
                </a:solidFill>
                <a:latin typeface="Arial" panose="020B0604020202020204" pitchFamily="34" charset="0"/>
                <a:cs typeface="Arial" panose="020B0604020202020204" pitchFamily="34" charset="0"/>
              </a:rPr>
              <a:t>Public </a:t>
            </a:r>
            <a:r>
              <a:rPr lang="fr-FR" sz="12400" dirty="0" err="1">
                <a:solidFill>
                  <a:schemeClr val="bg1"/>
                </a:solidFill>
                <a:latin typeface="Arial" panose="020B0604020202020204" pitchFamily="34" charset="0"/>
                <a:cs typeface="Arial" panose="020B0604020202020204" pitchFamily="34" charset="0"/>
              </a:rPr>
              <a:t>Comments</a:t>
            </a:r>
            <a:r>
              <a:rPr lang="fr-FR" sz="12400" dirty="0">
                <a:solidFill>
                  <a:schemeClr val="bg1"/>
                </a:solidFill>
                <a:latin typeface="Arial" panose="020B0604020202020204" pitchFamily="34" charset="0"/>
                <a:cs typeface="Arial" panose="020B0604020202020204" pitchFamily="34" charset="0"/>
              </a:rPr>
              <a:t> – Limit 3 Minutes Per Person</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C5B8C43-1979-56F3-2294-F58CBDA98E5C}"/>
              </a:ext>
            </a:extLst>
          </p:cNvPr>
          <p:cNvPicPr>
            <a:picLocks noChangeAspect="1"/>
          </p:cNvPicPr>
          <p:nvPr/>
        </p:nvPicPr>
        <p:blipFill>
          <a:blip r:embed="rId4"/>
          <a:stretch>
            <a:fillRect/>
          </a:stretch>
        </p:blipFill>
        <p:spPr>
          <a:xfrm>
            <a:off x="1965469" y="9727148"/>
            <a:ext cx="3050568" cy="669968"/>
          </a:xfrm>
          <a:prstGeom prst="rect">
            <a:avLst/>
          </a:prstGeom>
        </p:spPr>
      </p:pic>
    </p:spTree>
    <p:extLst>
      <p:ext uri="{BB962C8B-B14F-4D97-AF65-F5344CB8AC3E}">
        <p14:creationId xmlns:p14="http://schemas.microsoft.com/office/powerpoint/2010/main" val="4390461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635"/>
            <a:ext cx="20104100" cy="11308715"/>
            <a:chOff x="0" y="0"/>
            <a:chExt cx="20104100" cy="11308715"/>
          </a:xfrm>
        </p:grpSpPr>
        <p:pic>
          <p:nvPicPr>
            <p:cNvPr id="3" name="object 3"/>
            <p:cNvPicPr/>
            <p:nvPr/>
          </p:nvPicPr>
          <p:blipFill>
            <a:blip r:embed="rId3" cstate="print"/>
            <a:stretch>
              <a:fillRect/>
            </a:stretch>
          </p:blipFill>
          <p:spPr>
            <a:xfrm>
              <a:off x="0" y="0"/>
              <a:ext cx="20104099" cy="11308556"/>
            </a:xfrm>
            <a:prstGeom prst="rect">
              <a:avLst/>
            </a:prstGeom>
          </p:spPr>
        </p:pic>
        <p:sp>
          <p:nvSpPr>
            <p:cNvPr id="4" name="object 4"/>
            <p:cNvSpPr/>
            <p:nvPr/>
          </p:nvSpPr>
          <p:spPr>
            <a:xfrm>
              <a:off x="832435" y="3115088"/>
              <a:ext cx="9911080" cy="7084059"/>
            </a:xfrm>
            <a:custGeom>
              <a:avLst/>
              <a:gdLst/>
              <a:ahLst/>
              <a:cxnLst/>
              <a:rect l="l" t="t" r="r" b="b"/>
              <a:pathLst>
                <a:path w="9911080" h="7084059">
                  <a:moveTo>
                    <a:pt x="9910692" y="0"/>
                  </a:moveTo>
                  <a:lnTo>
                    <a:pt x="0" y="0"/>
                  </a:lnTo>
                  <a:lnTo>
                    <a:pt x="0" y="7083553"/>
                  </a:lnTo>
                  <a:lnTo>
                    <a:pt x="932767" y="7083553"/>
                  </a:lnTo>
                </a:path>
              </a:pathLst>
            </a:custGeom>
            <a:ln w="31412">
              <a:solidFill>
                <a:srgbClr val="EF6724"/>
              </a:solidFill>
            </a:ln>
          </p:spPr>
          <p:txBody>
            <a:bodyPr wrap="square" lIns="0" tIns="0" rIns="0" bIns="0" rtlCol="0"/>
            <a:lstStyle/>
            <a:p>
              <a:endParaRPr/>
            </a:p>
          </p:txBody>
        </p:sp>
        <p:sp>
          <p:nvSpPr>
            <p:cNvPr id="5" name="object 5"/>
            <p:cNvSpPr/>
            <p:nvPr/>
          </p:nvSpPr>
          <p:spPr>
            <a:xfrm>
              <a:off x="1715046" y="10079912"/>
              <a:ext cx="128270" cy="237490"/>
            </a:xfrm>
            <a:custGeom>
              <a:avLst/>
              <a:gdLst/>
              <a:ahLst/>
              <a:cxnLst/>
              <a:rect l="l" t="t" r="r" b="b"/>
              <a:pathLst>
                <a:path w="128269" h="237490">
                  <a:moveTo>
                    <a:pt x="0" y="0"/>
                  </a:moveTo>
                  <a:lnTo>
                    <a:pt x="0" y="237458"/>
                  </a:lnTo>
                  <a:lnTo>
                    <a:pt x="127702" y="118729"/>
                  </a:lnTo>
                  <a:lnTo>
                    <a:pt x="0" y="0"/>
                  </a:lnTo>
                  <a:close/>
                </a:path>
              </a:pathLst>
            </a:custGeom>
            <a:solidFill>
              <a:srgbClr val="EF6724"/>
            </a:solidFill>
          </p:spPr>
          <p:txBody>
            <a:bodyPr wrap="square" lIns="0" tIns="0" rIns="0" bIns="0" rtlCol="0"/>
            <a:lstStyle/>
            <a:p>
              <a:endParaRPr/>
            </a:p>
          </p:txBody>
        </p:sp>
      </p:grpSp>
      <p:sp>
        <p:nvSpPr>
          <p:cNvPr id="9" name="Title 1">
            <a:extLst>
              <a:ext uri="{FF2B5EF4-FFF2-40B4-BE49-F238E27FC236}">
                <a16:creationId xmlns:a16="http://schemas.microsoft.com/office/drawing/2014/main" id="{FFDF82EF-C51A-F521-1456-2EF6DFAB6280}"/>
              </a:ext>
            </a:extLst>
          </p:cNvPr>
          <p:cNvSpPr txBox="1">
            <a:spLocks/>
          </p:cNvSpPr>
          <p:nvPr/>
        </p:nvSpPr>
        <p:spPr>
          <a:xfrm>
            <a:off x="1136650" y="3292475"/>
            <a:ext cx="5867400" cy="2627651"/>
          </a:xfrm>
          <a:prstGeom prst="rect">
            <a:avLst/>
          </a:prstGeom>
        </p:spPr>
        <p:txBody>
          <a:bodyPr wrap="square" lIns="0" tIns="0" rIns="0" bIns="0">
            <a:normAutofit fontScale="45000" lnSpcReduction="20000"/>
          </a:bodyPr>
          <a:lstStyle>
            <a:lvl1pPr>
              <a:defRPr sz="4850" b="1" i="0">
                <a:solidFill>
                  <a:srgbClr val="002F56"/>
                </a:solidFill>
                <a:latin typeface="Arial"/>
                <a:ea typeface="+mj-ea"/>
                <a:cs typeface="Arial"/>
              </a:defRPr>
            </a:lvl1pPr>
          </a:lstStyle>
          <a:p>
            <a:pPr marL="12700" marR="0" lvl="0" indent="0" defTabSz="914400" eaLnBrk="1" fontAlgn="auto" latinLnBrk="0" hangingPunct="1">
              <a:lnSpc>
                <a:spcPct val="100000"/>
              </a:lnSpc>
              <a:spcBef>
                <a:spcPts val="115"/>
              </a:spcBef>
              <a:spcAft>
                <a:spcPts val="0"/>
              </a:spcAft>
              <a:buClrTx/>
              <a:buSzTx/>
              <a:buFontTx/>
              <a:buNone/>
              <a:tabLst/>
              <a:defRPr/>
            </a:pPr>
            <a:r>
              <a:rPr kumimoji="0" lang="en-US" sz="12400" i="0" u="none" strike="noStrike" kern="0" cap="none" spc="-10" normalizeH="0" baseline="0" noProof="0" dirty="0">
                <a:ln>
                  <a:noFill/>
                </a:ln>
                <a:solidFill>
                  <a:srgbClr val="FFFFFF"/>
                </a:solidFill>
                <a:effectLst/>
                <a:uLnTx/>
                <a:uFillTx/>
              </a:rPr>
              <a:t>ITEM 14</a:t>
            </a:r>
            <a:br>
              <a:rPr kumimoji="0" lang="en-US" sz="12400" i="0" u="none" strike="noStrike" kern="0" cap="none" spc="-10" normalizeH="0" baseline="0" noProof="0" dirty="0">
                <a:ln>
                  <a:noFill/>
                </a:ln>
                <a:solidFill>
                  <a:srgbClr val="FFFFFF"/>
                </a:solidFill>
                <a:effectLst/>
                <a:uLnTx/>
                <a:uFillTx/>
              </a:rPr>
            </a:br>
            <a:br>
              <a:rPr kumimoji="0" lang="en-US" sz="12400" i="0" u="none" strike="noStrike" kern="0" cap="none" spc="-10" normalizeH="0" baseline="0" noProof="0" dirty="0">
                <a:ln>
                  <a:noFill/>
                </a:ln>
                <a:solidFill>
                  <a:srgbClr val="FFFFFF"/>
                </a:solidFill>
                <a:effectLst/>
                <a:uLnTx/>
                <a:uFillTx/>
              </a:rPr>
            </a:br>
            <a:r>
              <a:rPr lang="en-US" sz="12400" dirty="0">
                <a:solidFill>
                  <a:schemeClr val="bg1"/>
                </a:solidFill>
                <a:latin typeface="Arial" panose="020B0604020202020204" pitchFamily="34" charset="0"/>
                <a:cs typeface="Arial" panose="020B0604020202020204" pitchFamily="34" charset="0"/>
              </a:rPr>
              <a:t>Adjournment</a:t>
            </a:r>
            <a:endParaRPr kumimoji="0" lang="en-US" sz="12400" i="0" u="none" strike="noStrike" kern="0" cap="none" spc="-10" normalizeH="0" baseline="0" noProof="0" dirty="0">
              <a:ln>
                <a:noFill/>
              </a:ln>
              <a:solidFill>
                <a:schemeClr val="bg1"/>
              </a:solidFill>
              <a:effectLst/>
              <a:uLnTx/>
              <a:uFillTx/>
            </a:endParaRPr>
          </a:p>
          <a:p>
            <a:pPr algn="ct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C5B8C43-1979-56F3-2294-F58CBDA98E5C}"/>
              </a:ext>
            </a:extLst>
          </p:cNvPr>
          <p:cNvPicPr>
            <a:picLocks noChangeAspect="1"/>
          </p:cNvPicPr>
          <p:nvPr/>
        </p:nvPicPr>
        <p:blipFill>
          <a:blip r:embed="rId4"/>
          <a:stretch>
            <a:fillRect/>
          </a:stretch>
        </p:blipFill>
        <p:spPr>
          <a:xfrm>
            <a:off x="1965469" y="9727148"/>
            <a:ext cx="3050568" cy="669968"/>
          </a:xfrm>
          <a:prstGeom prst="rect">
            <a:avLst/>
          </a:prstGeom>
        </p:spPr>
      </p:pic>
    </p:spTree>
    <p:extLst>
      <p:ext uri="{BB962C8B-B14F-4D97-AF65-F5344CB8AC3E}">
        <p14:creationId xmlns:p14="http://schemas.microsoft.com/office/powerpoint/2010/main" val="4216504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308715"/>
            <a:chOff x="0" y="0"/>
            <a:chExt cx="20104100" cy="11308715"/>
          </a:xfrm>
        </p:grpSpPr>
        <p:pic>
          <p:nvPicPr>
            <p:cNvPr id="3" name="object 3"/>
            <p:cNvPicPr/>
            <p:nvPr/>
          </p:nvPicPr>
          <p:blipFill>
            <a:blip r:embed="rId3" cstate="print"/>
            <a:stretch>
              <a:fillRect/>
            </a:stretch>
          </p:blipFill>
          <p:spPr>
            <a:xfrm>
              <a:off x="0" y="0"/>
              <a:ext cx="20104099" cy="11308556"/>
            </a:xfrm>
            <a:prstGeom prst="rect">
              <a:avLst/>
            </a:prstGeom>
          </p:spPr>
        </p:pic>
        <p:sp>
          <p:nvSpPr>
            <p:cNvPr id="4" name="object 4"/>
            <p:cNvSpPr/>
            <p:nvPr/>
          </p:nvSpPr>
          <p:spPr>
            <a:xfrm>
              <a:off x="832435" y="3115088"/>
              <a:ext cx="9911080" cy="7084059"/>
            </a:xfrm>
            <a:custGeom>
              <a:avLst/>
              <a:gdLst/>
              <a:ahLst/>
              <a:cxnLst/>
              <a:rect l="l" t="t" r="r" b="b"/>
              <a:pathLst>
                <a:path w="9911080" h="7084059">
                  <a:moveTo>
                    <a:pt x="9910692" y="0"/>
                  </a:moveTo>
                  <a:lnTo>
                    <a:pt x="0" y="0"/>
                  </a:lnTo>
                  <a:lnTo>
                    <a:pt x="0" y="7083553"/>
                  </a:lnTo>
                  <a:lnTo>
                    <a:pt x="932767" y="7083553"/>
                  </a:lnTo>
                </a:path>
              </a:pathLst>
            </a:custGeom>
            <a:ln w="31412">
              <a:solidFill>
                <a:srgbClr val="EF6724"/>
              </a:solidFill>
            </a:ln>
          </p:spPr>
          <p:txBody>
            <a:bodyPr wrap="square" lIns="0" tIns="0" rIns="0" bIns="0" rtlCol="0"/>
            <a:lstStyle/>
            <a:p>
              <a:endParaRPr dirty="0"/>
            </a:p>
          </p:txBody>
        </p:sp>
        <p:sp>
          <p:nvSpPr>
            <p:cNvPr id="5" name="object 5"/>
            <p:cNvSpPr/>
            <p:nvPr/>
          </p:nvSpPr>
          <p:spPr>
            <a:xfrm>
              <a:off x="1715046" y="10079912"/>
              <a:ext cx="128270" cy="237490"/>
            </a:xfrm>
            <a:custGeom>
              <a:avLst/>
              <a:gdLst/>
              <a:ahLst/>
              <a:cxnLst/>
              <a:rect l="l" t="t" r="r" b="b"/>
              <a:pathLst>
                <a:path w="128269" h="237490">
                  <a:moveTo>
                    <a:pt x="0" y="0"/>
                  </a:moveTo>
                  <a:lnTo>
                    <a:pt x="0" y="237458"/>
                  </a:lnTo>
                  <a:lnTo>
                    <a:pt x="127702" y="118729"/>
                  </a:lnTo>
                  <a:lnTo>
                    <a:pt x="0" y="0"/>
                  </a:lnTo>
                  <a:close/>
                </a:path>
              </a:pathLst>
            </a:custGeom>
            <a:solidFill>
              <a:srgbClr val="EF6724"/>
            </a:solidFill>
          </p:spPr>
          <p:txBody>
            <a:bodyPr wrap="square" lIns="0" tIns="0" rIns="0" bIns="0" rtlCol="0"/>
            <a:lstStyle/>
            <a:p>
              <a:endParaRPr dirty="0"/>
            </a:p>
          </p:txBody>
        </p:sp>
      </p:grpSp>
      <p:sp>
        <p:nvSpPr>
          <p:cNvPr id="9" name="Title 1">
            <a:extLst>
              <a:ext uri="{FF2B5EF4-FFF2-40B4-BE49-F238E27FC236}">
                <a16:creationId xmlns:a16="http://schemas.microsoft.com/office/drawing/2014/main" id="{FFDF82EF-C51A-F521-1456-2EF6DFAB6280}"/>
              </a:ext>
            </a:extLst>
          </p:cNvPr>
          <p:cNvSpPr txBox="1">
            <a:spLocks/>
          </p:cNvSpPr>
          <p:nvPr/>
        </p:nvSpPr>
        <p:spPr>
          <a:xfrm>
            <a:off x="1136650" y="3292475"/>
            <a:ext cx="13258800" cy="2627651"/>
          </a:xfrm>
          <a:prstGeom prst="rect">
            <a:avLst/>
          </a:prstGeom>
        </p:spPr>
        <p:txBody>
          <a:bodyPr wrap="square" lIns="0" tIns="0" rIns="0" bIns="0">
            <a:normAutofit fontScale="25000" lnSpcReduction="20000"/>
          </a:bodyPr>
          <a:lstStyle>
            <a:lvl1pPr>
              <a:defRPr sz="4850" b="1" i="0">
                <a:solidFill>
                  <a:srgbClr val="002F56"/>
                </a:solidFill>
                <a:latin typeface="Arial"/>
                <a:ea typeface="+mj-ea"/>
                <a:cs typeface="Arial"/>
              </a:defRPr>
            </a:lvl1pPr>
          </a:lstStyle>
          <a:p>
            <a:pPr marL="12700" marR="0" lvl="0" indent="0" defTabSz="914400" eaLnBrk="1" fontAlgn="auto" latinLnBrk="0" hangingPunct="1">
              <a:lnSpc>
                <a:spcPct val="100000"/>
              </a:lnSpc>
              <a:spcBef>
                <a:spcPts val="115"/>
              </a:spcBef>
              <a:spcAft>
                <a:spcPts val="0"/>
              </a:spcAft>
              <a:buClrTx/>
              <a:buSzTx/>
              <a:buFontTx/>
              <a:buNone/>
              <a:tabLst/>
              <a:defRPr/>
            </a:pPr>
            <a:r>
              <a:rPr kumimoji="0" lang="en-US" sz="22400" i="0" u="none" strike="noStrike" kern="0" cap="none" spc="-10" normalizeH="0" baseline="0" noProof="0" dirty="0">
                <a:ln>
                  <a:noFill/>
                </a:ln>
                <a:solidFill>
                  <a:srgbClr val="FFFFFF"/>
                </a:solidFill>
                <a:effectLst/>
                <a:uLnTx/>
                <a:uFillTx/>
              </a:rPr>
              <a:t>ITEM </a:t>
            </a:r>
            <a:br>
              <a:rPr kumimoji="0" lang="en-US" sz="22400" i="0" u="none" strike="noStrike" kern="0" cap="none" spc="-10" normalizeH="0" baseline="0" noProof="0" dirty="0">
                <a:ln>
                  <a:noFill/>
                </a:ln>
                <a:solidFill>
                  <a:srgbClr val="FFFFFF"/>
                </a:solidFill>
                <a:effectLst/>
                <a:uLnTx/>
                <a:uFillTx/>
              </a:rPr>
            </a:br>
            <a:br>
              <a:rPr kumimoji="0" lang="en-US" sz="22400" i="0" u="none" strike="noStrike" kern="0" cap="none" spc="-10" normalizeH="0" baseline="0" noProof="0" dirty="0">
                <a:ln>
                  <a:noFill/>
                </a:ln>
                <a:solidFill>
                  <a:srgbClr val="FFFFFF"/>
                </a:solidFill>
                <a:effectLst/>
                <a:uLnTx/>
                <a:uFillTx/>
              </a:rPr>
            </a:br>
            <a:r>
              <a:rPr lang="en-US" sz="22400" dirty="0">
                <a:solidFill>
                  <a:schemeClr val="bg1"/>
                </a:solidFill>
                <a:latin typeface="Arial" panose="020B0604020202020204" pitchFamily="34" charset="0"/>
                <a:cs typeface="Arial" panose="020B0604020202020204" pitchFamily="34" charset="0"/>
              </a:rPr>
              <a:t>Approval of Meeting Minutes </a:t>
            </a:r>
            <a:br>
              <a:rPr lang="en-US" sz="22400" dirty="0">
                <a:solidFill>
                  <a:schemeClr val="bg1"/>
                </a:solidFill>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C5B8C43-1979-56F3-2294-F58CBDA98E5C}"/>
              </a:ext>
            </a:extLst>
          </p:cNvPr>
          <p:cNvPicPr>
            <a:picLocks noChangeAspect="1"/>
          </p:cNvPicPr>
          <p:nvPr/>
        </p:nvPicPr>
        <p:blipFill>
          <a:blip r:embed="rId4"/>
          <a:stretch>
            <a:fillRect/>
          </a:stretch>
        </p:blipFill>
        <p:spPr>
          <a:xfrm>
            <a:off x="1965469" y="9727148"/>
            <a:ext cx="3050568" cy="669968"/>
          </a:xfrm>
          <a:prstGeom prst="rect">
            <a:avLst/>
          </a:prstGeom>
        </p:spPr>
      </p:pic>
    </p:spTree>
    <p:extLst>
      <p:ext uri="{BB962C8B-B14F-4D97-AF65-F5344CB8AC3E}">
        <p14:creationId xmlns:p14="http://schemas.microsoft.com/office/powerpoint/2010/main" val="1720330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25981"/>
            <a:ext cx="20104100" cy="11308715"/>
            <a:chOff x="0" y="0"/>
            <a:chExt cx="20104100" cy="11308715"/>
          </a:xfrm>
        </p:grpSpPr>
        <p:pic>
          <p:nvPicPr>
            <p:cNvPr id="3" name="object 3"/>
            <p:cNvPicPr/>
            <p:nvPr/>
          </p:nvPicPr>
          <p:blipFill>
            <a:blip r:embed="rId3" cstate="print"/>
            <a:stretch>
              <a:fillRect/>
            </a:stretch>
          </p:blipFill>
          <p:spPr>
            <a:xfrm>
              <a:off x="0" y="0"/>
              <a:ext cx="20104099" cy="11308556"/>
            </a:xfrm>
            <a:prstGeom prst="rect">
              <a:avLst/>
            </a:prstGeom>
          </p:spPr>
        </p:pic>
        <p:sp>
          <p:nvSpPr>
            <p:cNvPr id="4" name="object 4"/>
            <p:cNvSpPr/>
            <p:nvPr/>
          </p:nvSpPr>
          <p:spPr>
            <a:xfrm>
              <a:off x="832435" y="3115088"/>
              <a:ext cx="9911080" cy="7084059"/>
            </a:xfrm>
            <a:custGeom>
              <a:avLst/>
              <a:gdLst/>
              <a:ahLst/>
              <a:cxnLst/>
              <a:rect l="l" t="t" r="r" b="b"/>
              <a:pathLst>
                <a:path w="9911080" h="7084059">
                  <a:moveTo>
                    <a:pt x="9910692" y="0"/>
                  </a:moveTo>
                  <a:lnTo>
                    <a:pt x="0" y="0"/>
                  </a:lnTo>
                  <a:lnTo>
                    <a:pt x="0" y="7083553"/>
                  </a:lnTo>
                  <a:lnTo>
                    <a:pt x="932767" y="7083553"/>
                  </a:lnTo>
                </a:path>
              </a:pathLst>
            </a:custGeom>
            <a:ln w="31412">
              <a:solidFill>
                <a:srgbClr val="EF6724"/>
              </a:solidFill>
            </a:ln>
          </p:spPr>
          <p:txBody>
            <a:bodyPr wrap="square" lIns="0" tIns="0" rIns="0" bIns="0" rtlCol="0"/>
            <a:lstStyle/>
            <a:p>
              <a:endParaRPr dirty="0"/>
            </a:p>
          </p:txBody>
        </p:sp>
        <p:sp>
          <p:nvSpPr>
            <p:cNvPr id="5" name="object 5"/>
            <p:cNvSpPr/>
            <p:nvPr/>
          </p:nvSpPr>
          <p:spPr>
            <a:xfrm>
              <a:off x="1715046" y="10079912"/>
              <a:ext cx="128270" cy="237490"/>
            </a:xfrm>
            <a:custGeom>
              <a:avLst/>
              <a:gdLst/>
              <a:ahLst/>
              <a:cxnLst/>
              <a:rect l="l" t="t" r="r" b="b"/>
              <a:pathLst>
                <a:path w="128269" h="237490">
                  <a:moveTo>
                    <a:pt x="0" y="0"/>
                  </a:moveTo>
                  <a:lnTo>
                    <a:pt x="0" y="237458"/>
                  </a:lnTo>
                  <a:lnTo>
                    <a:pt x="127702" y="118729"/>
                  </a:lnTo>
                  <a:lnTo>
                    <a:pt x="0" y="0"/>
                  </a:lnTo>
                  <a:close/>
                </a:path>
              </a:pathLst>
            </a:custGeom>
            <a:solidFill>
              <a:srgbClr val="EF6724"/>
            </a:solidFill>
          </p:spPr>
          <p:txBody>
            <a:bodyPr wrap="square" lIns="0" tIns="0" rIns="0" bIns="0" rtlCol="0"/>
            <a:lstStyle/>
            <a:p>
              <a:endParaRPr dirty="0"/>
            </a:p>
          </p:txBody>
        </p:sp>
      </p:grpSp>
      <p:sp>
        <p:nvSpPr>
          <p:cNvPr id="9" name="Title 1">
            <a:extLst>
              <a:ext uri="{FF2B5EF4-FFF2-40B4-BE49-F238E27FC236}">
                <a16:creationId xmlns:a16="http://schemas.microsoft.com/office/drawing/2014/main" id="{FFDF82EF-C51A-F521-1456-2EF6DFAB6280}"/>
              </a:ext>
            </a:extLst>
          </p:cNvPr>
          <p:cNvSpPr txBox="1">
            <a:spLocks/>
          </p:cNvSpPr>
          <p:nvPr/>
        </p:nvSpPr>
        <p:spPr>
          <a:xfrm>
            <a:off x="1136650" y="3292475"/>
            <a:ext cx="18745200" cy="2627651"/>
          </a:xfrm>
          <a:prstGeom prst="rect">
            <a:avLst/>
          </a:prstGeom>
        </p:spPr>
        <p:txBody>
          <a:bodyPr wrap="square" lIns="0" tIns="0" rIns="0" bIns="0">
            <a:normAutofit fontScale="25000" lnSpcReduction="20000"/>
          </a:bodyPr>
          <a:lstStyle>
            <a:lvl1pPr>
              <a:defRPr sz="4850" b="1" i="0">
                <a:solidFill>
                  <a:srgbClr val="002F56"/>
                </a:solidFill>
                <a:latin typeface="Arial"/>
                <a:ea typeface="+mj-ea"/>
                <a:cs typeface="Arial"/>
              </a:defRPr>
            </a:lvl1pPr>
          </a:lstStyle>
          <a:p>
            <a:pPr marL="12700">
              <a:spcBef>
                <a:spcPts val="115"/>
              </a:spcBef>
              <a:defRPr/>
            </a:pPr>
            <a:r>
              <a:rPr kumimoji="0" lang="en-US" sz="22400" i="0" u="none" strike="noStrike" kern="0" cap="none" spc="-10" normalizeH="0" baseline="0" noProof="0" dirty="0">
                <a:ln>
                  <a:noFill/>
                </a:ln>
                <a:solidFill>
                  <a:srgbClr val="FFFFFF"/>
                </a:solidFill>
                <a:effectLst/>
                <a:uLnTx/>
                <a:uFillTx/>
              </a:rPr>
              <a:t>ITEM 7</a:t>
            </a:r>
            <a:br>
              <a:rPr kumimoji="0" lang="en-US" sz="22400" i="0" u="none" strike="noStrike" kern="0" cap="none" spc="-10" normalizeH="0" baseline="0" noProof="0" dirty="0">
                <a:ln>
                  <a:noFill/>
                </a:ln>
                <a:solidFill>
                  <a:srgbClr val="FFFFFF"/>
                </a:solidFill>
                <a:effectLst/>
                <a:uLnTx/>
                <a:uFillTx/>
              </a:rPr>
            </a:br>
            <a:br>
              <a:rPr kumimoji="0" lang="en-US" sz="22400" i="0" u="none" strike="noStrike" kern="0" cap="none" spc="-10" normalizeH="0" baseline="0" noProof="0" dirty="0">
                <a:ln>
                  <a:noFill/>
                </a:ln>
                <a:solidFill>
                  <a:srgbClr val="FFFFFF"/>
                </a:solidFill>
                <a:effectLst/>
                <a:uLnTx/>
                <a:uFillTx/>
              </a:rPr>
            </a:br>
            <a:r>
              <a:rPr lang="en-US" sz="1800" spc="-5" dirty="0">
                <a:effectLst/>
                <a:latin typeface="Arial" panose="020B0604020202020204" pitchFamily="34" charset="0"/>
                <a:ea typeface="Arial" panose="020B0604020202020204" pitchFamily="34" charset="0"/>
              </a:rPr>
              <a:t>Task 1 Discussion – RFPG Public Survey and data collection.</a:t>
            </a:r>
          </a:p>
          <a:p>
            <a:pPr marL="12700">
              <a:spcBef>
                <a:spcPts val="115"/>
              </a:spcBef>
              <a:defRPr/>
            </a:pPr>
            <a:r>
              <a:rPr kumimoji="0" lang="en-US" sz="22400" i="0" u="none" strike="noStrike" kern="0" cap="none" spc="-10" normalizeH="0" baseline="0" noProof="0" dirty="0">
                <a:ln>
                  <a:noFill/>
                </a:ln>
                <a:solidFill>
                  <a:schemeClr val="bg1"/>
                </a:solidFill>
                <a:effectLst/>
                <a:uLnTx/>
                <a:uFillTx/>
              </a:rPr>
              <a:t>Liaison Reports Pertaining to Other Region(s) Progress and Status and other Related Entities:</a:t>
            </a:r>
          </a:p>
          <a:p>
            <a:pPr marL="12700">
              <a:spcBef>
                <a:spcPts val="115"/>
              </a:spcBef>
              <a:defRPr/>
            </a:pPr>
            <a:r>
              <a:rPr kumimoji="0" lang="en-US" sz="22400" i="0" u="none" strike="noStrike" kern="0" cap="none" spc="-10" normalizeH="0" baseline="0" noProof="0" dirty="0">
                <a:ln>
                  <a:noFill/>
                </a:ln>
                <a:solidFill>
                  <a:schemeClr val="bg1"/>
                </a:solidFill>
                <a:effectLst/>
                <a:uLnTx/>
                <a:uFillTx/>
              </a:rPr>
              <a:t>a.	Trinity Region</a:t>
            </a:r>
          </a:p>
          <a:p>
            <a:pPr marL="12700">
              <a:spcBef>
                <a:spcPts val="115"/>
              </a:spcBef>
              <a:defRPr/>
            </a:pPr>
            <a:r>
              <a:rPr kumimoji="0" lang="en-US" sz="22400" i="0" u="none" strike="noStrike" kern="0" cap="none" spc="-10" normalizeH="0" baseline="0" noProof="0" dirty="0">
                <a:ln>
                  <a:noFill/>
                </a:ln>
                <a:solidFill>
                  <a:schemeClr val="bg1"/>
                </a:solidFill>
                <a:effectLst/>
                <a:uLnTx/>
                <a:uFillTx/>
              </a:rPr>
              <a:t>b.	Neches Region</a:t>
            </a:r>
          </a:p>
          <a:p>
            <a:pPr marL="12700">
              <a:spcBef>
                <a:spcPts val="115"/>
              </a:spcBef>
              <a:defRPr/>
            </a:pPr>
            <a:r>
              <a:rPr kumimoji="0" lang="en-US" sz="22400" i="0" u="none" strike="noStrike" kern="0" cap="none" spc="-10" normalizeH="0" baseline="0" noProof="0" dirty="0">
                <a:ln>
                  <a:noFill/>
                </a:ln>
                <a:solidFill>
                  <a:schemeClr val="bg1"/>
                </a:solidFill>
                <a:effectLst/>
                <a:uLnTx/>
                <a:uFillTx/>
              </a:rPr>
              <a:t>c.	Lower Brazos Region</a:t>
            </a:r>
          </a:p>
          <a:p>
            <a:pPr marL="12700">
              <a:spcBef>
                <a:spcPts val="115"/>
              </a:spcBef>
              <a:defRPr/>
            </a:pPr>
            <a:r>
              <a:rPr kumimoji="0" lang="en-US" sz="22400" i="0" u="none" strike="noStrike" kern="0" cap="none" spc="-10" normalizeH="0" baseline="0" noProof="0" dirty="0">
                <a:ln>
                  <a:noFill/>
                </a:ln>
                <a:solidFill>
                  <a:schemeClr val="bg1"/>
                </a:solidFill>
                <a:effectLst/>
                <a:uLnTx/>
                <a:uFillTx/>
              </a:rPr>
              <a:t>d.	Region H Water</a:t>
            </a:r>
          </a:p>
          <a:p>
            <a:pPr marL="12700">
              <a:spcBef>
                <a:spcPts val="115"/>
              </a:spcBef>
              <a:defRPr/>
            </a:pPr>
            <a:r>
              <a:rPr kumimoji="0" lang="en-US" sz="22400" i="0" u="none" strike="noStrike" kern="0" cap="none" spc="-10" normalizeH="0" baseline="0" noProof="0" dirty="0">
                <a:ln>
                  <a:noFill/>
                </a:ln>
                <a:solidFill>
                  <a:schemeClr val="bg1"/>
                </a:solidFill>
                <a:effectLst/>
                <a:uLnTx/>
                <a:uFillTx/>
              </a:rPr>
              <a:t>e.	Gulf Coast Protection District (GCPD)</a:t>
            </a:r>
          </a:p>
          <a:p>
            <a:pPr algn="ct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C5B8C43-1979-56F3-2294-F58CBDA98E5C}"/>
              </a:ext>
            </a:extLst>
          </p:cNvPr>
          <p:cNvPicPr>
            <a:picLocks noChangeAspect="1"/>
          </p:cNvPicPr>
          <p:nvPr/>
        </p:nvPicPr>
        <p:blipFill>
          <a:blip r:embed="rId4"/>
          <a:stretch>
            <a:fillRect/>
          </a:stretch>
        </p:blipFill>
        <p:spPr>
          <a:xfrm>
            <a:off x="1965469" y="9727148"/>
            <a:ext cx="3050568" cy="669968"/>
          </a:xfrm>
          <a:prstGeom prst="rect">
            <a:avLst/>
          </a:prstGeom>
        </p:spPr>
      </p:pic>
    </p:spTree>
    <p:extLst>
      <p:ext uri="{BB962C8B-B14F-4D97-AF65-F5344CB8AC3E}">
        <p14:creationId xmlns:p14="http://schemas.microsoft.com/office/powerpoint/2010/main" val="1657053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635"/>
            <a:ext cx="20104100" cy="11308715"/>
            <a:chOff x="0" y="0"/>
            <a:chExt cx="20104100" cy="11308715"/>
          </a:xfrm>
        </p:grpSpPr>
        <p:pic>
          <p:nvPicPr>
            <p:cNvPr id="3" name="object 3"/>
            <p:cNvPicPr/>
            <p:nvPr/>
          </p:nvPicPr>
          <p:blipFill>
            <a:blip r:embed="rId3" cstate="print"/>
            <a:stretch>
              <a:fillRect/>
            </a:stretch>
          </p:blipFill>
          <p:spPr>
            <a:xfrm>
              <a:off x="0" y="0"/>
              <a:ext cx="20104099" cy="11308556"/>
            </a:xfrm>
            <a:prstGeom prst="rect">
              <a:avLst/>
            </a:prstGeom>
          </p:spPr>
        </p:pic>
        <p:sp>
          <p:nvSpPr>
            <p:cNvPr id="4" name="object 4"/>
            <p:cNvSpPr/>
            <p:nvPr/>
          </p:nvSpPr>
          <p:spPr>
            <a:xfrm>
              <a:off x="832435" y="3115088"/>
              <a:ext cx="9911080" cy="7084059"/>
            </a:xfrm>
            <a:custGeom>
              <a:avLst/>
              <a:gdLst/>
              <a:ahLst/>
              <a:cxnLst/>
              <a:rect l="l" t="t" r="r" b="b"/>
              <a:pathLst>
                <a:path w="9911080" h="7084059">
                  <a:moveTo>
                    <a:pt x="9910692" y="0"/>
                  </a:moveTo>
                  <a:lnTo>
                    <a:pt x="0" y="0"/>
                  </a:lnTo>
                  <a:lnTo>
                    <a:pt x="0" y="7083553"/>
                  </a:lnTo>
                  <a:lnTo>
                    <a:pt x="932767" y="7083553"/>
                  </a:lnTo>
                </a:path>
              </a:pathLst>
            </a:custGeom>
            <a:ln w="31412">
              <a:solidFill>
                <a:srgbClr val="EF6724"/>
              </a:solidFill>
            </a:ln>
          </p:spPr>
          <p:txBody>
            <a:bodyPr wrap="square" lIns="0" tIns="0" rIns="0" bIns="0" rtlCol="0"/>
            <a:lstStyle/>
            <a:p>
              <a:endParaRPr/>
            </a:p>
          </p:txBody>
        </p:sp>
        <p:sp>
          <p:nvSpPr>
            <p:cNvPr id="5" name="object 5"/>
            <p:cNvSpPr/>
            <p:nvPr/>
          </p:nvSpPr>
          <p:spPr>
            <a:xfrm>
              <a:off x="1715046" y="10079912"/>
              <a:ext cx="128270" cy="237490"/>
            </a:xfrm>
            <a:custGeom>
              <a:avLst/>
              <a:gdLst/>
              <a:ahLst/>
              <a:cxnLst/>
              <a:rect l="l" t="t" r="r" b="b"/>
              <a:pathLst>
                <a:path w="128269" h="237490">
                  <a:moveTo>
                    <a:pt x="0" y="0"/>
                  </a:moveTo>
                  <a:lnTo>
                    <a:pt x="0" y="237458"/>
                  </a:lnTo>
                  <a:lnTo>
                    <a:pt x="127702" y="118729"/>
                  </a:lnTo>
                  <a:lnTo>
                    <a:pt x="0" y="0"/>
                  </a:lnTo>
                  <a:close/>
                </a:path>
              </a:pathLst>
            </a:custGeom>
            <a:solidFill>
              <a:srgbClr val="EF6724"/>
            </a:solidFill>
          </p:spPr>
          <p:txBody>
            <a:bodyPr wrap="square" lIns="0" tIns="0" rIns="0" bIns="0" rtlCol="0"/>
            <a:lstStyle/>
            <a:p>
              <a:endParaRPr/>
            </a:p>
          </p:txBody>
        </p:sp>
      </p:grpSp>
      <p:sp>
        <p:nvSpPr>
          <p:cNvPr id="9" name="Title 1">
            <a:extLst>
              <a:ext uri="{FF2B5EF4-FFF2-40B4-BE49-F238E27FC236}">
                <a16:creationId xmlns:a16="http://schemas.microsoft.com/office/drawing/2014/main" id="{FFDF82EF-C51A-F521-1456-2EF6DFAB6280}"/>
              </a:ext>
            </a:extLst>
          </p:cNvPr>
          <p:cNvSpPr txBox="1">
            <a:spLocks/>
          </p:cNvSpPr>
          <p:nvPr/>
        </p:nvSpPr>
        <p:spPr>
          <a:xfrm>
            <a:off x="1136648" y="3292475"/>
            <a:ext cx="18967451" cy="3198941"/>
          </a:xfrm>
          <a:prstGeom prst="rect">
            <a:avLst/>
          </a:prstGeom>
        </p:spPr>
        <p:txBody>
          <a:bodyPr wrap="square" lIns="0" tIns="0" rIns="0" bIns="0">
            <a:normAutofit fontScale="32500" lnSpcReduction="20000"/>
          </a:bodyPr>
          <a:lstStyle>
            <a:lvl1pPr>
              <a:defRPr sz="4850" b="1" i="0">
                <a:solidFill>
                  <a:srgbClr val="002F56"/>
                </a:solidFill>
                <a:latin typeface="Arial"/>
                <a:ea typeface="+mj-ea"/>
                <a:cs typeface="Arial"/>
              </a:defRPr>
            </a:lvl1pPr>
          </a:lstStyle>
          <a:p>
            <a:pPr marL="12700" marR="0" lvl="0" indent="0" defTabSz="914400" eaLnBrk="1" fontAlgn="auto" latinLnBrk="0" hangingPunct="1">
              <a:lnSpc>
                <a:spcPct val="100000"/>
              </a:lnSpc>
              <a:spcBef>
                <a:spcPts val="115"/>
              </a:spcBef>
              <a:spcAft>
                <a:spcPts val="0"/>
              </a:spcAft>
              <a:buClrTx/>
              <a:buSzTx/>
              <a:buFontTx/>
              <a:buNone/>
              <a:tabLst/>
              <a:defRPr/>
            </a:pPr>
            <a:r>
              <a:rPr kumimoji="0" lang="en-US" sz="14800" i="0" u="none" strike="noStrike" kern="0" cap="none" spc="-10" normalizeH="0" baseline="0" noProof="0" dirty="0">
                <a:ln>
                  <a:noFill/>
                </a:ln>
                <a:solidFill>
                  <a:srgbClr val="FFFFFF"/>
                </a:solidFill>
                <a:effectLst/>
                <a:uLnTx/>
                <a:uFillTx/>
              </a:rPr>
              <a:t>ITEM 8</a:t>
            </a:r>
            <a:br>
              <a:rPr kumimoji="0" lang="en-US" sz="14800" i="0" u="none" strike="noStrike" kern="0" cap="none" spc="-10" normalizeH="0" baseline="0" noProof="0" dirty="0">
                <a:ln>
                  <a:noFill/>
                </a:ln>
                <a:solidFill>
                  <a:srgbClr val="FFFFFF"/>
                </a:solidFill>
                <a:effectLst/>
                <a:uLnTx/>
                <a:uFillTx/>
              </a:rPr>
            </a:br>
            <a:br>
              <a:rPr kumimoji="0" lang="en-US" sz="14800" i="0" u="none" strike="noStrike" kern="0" cap="none" spc="-10" normalizeH="0" baseline="0" noProof="0" dirty="0">
                <a:ln>
                  <a:noFill/>
                </a:ln>
                <a:solidFill>
                  <a:srgbClr val="FFFFFF"/>
                </a:solidFill>
                <a:effectLst/>
                <a:uLnTx/>
                <a:uFillTx/>
              </a:rPr>
            </a:br>
            <a:r>
              <a:rPr kumimoji="0" lang="en-US" sz="14800" i="0" u="none" strike="noStrike" kern="0" cap="none" spc="-10" normalizeH="0" baseline="0" noProof="0" dirty="0">
                <a:ln>
                  <a:noFill/>
                </a:ln>
                <a:solidFill>
                  <a:srgbClr val="FFFFFF"/>
                </a:solidFill>
                <a:effectLst/>
                <a:uLnTx/>
                <a:uFillTx/>
              </a:rPr>
              <a:t>Discussion and possible action to appoint additional members to the Technical and/or Public Engagement Committee</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C5B8C43-1979-56F3-2294-F58CBDA98E5C}"/>
              </a:ext>
            </a:extLst>
          </p:cNvPr>
          <p:cNvPicPr>
            <a:picLocks noChangeAspect="1"/>
          </p:cNvPicPr>
          <p:nvPr/>
        </p:nvPicPr>
        <p:blipFill>
          <a:blip r:embed="rId4"/>
          <a:stretch>
            <a:fillRect/>
          </a:stretch>
        </p:blipFill>
        <p:spPr>
          <a:xfrm>
            <a:off x="1965469" y="9727148"/>
            <a:ext cx="3050568" cy="669968"/>
          </a:xfrm>
          <a:prstGeom prst="rect">
            <a:avLst/>
          </a:prstGeom>
        </p:spPr>
      </p:pic>
    </p:spTree>
    <p:extLst>
      <p:ext uri="{BB962C8B-B14F-4D97-AF65-F5344CB8AC3E}">
        <p14:creationId xmlns:p14="http://schemas.microsoft.com/office/powerpoint/2010/main" val="802511183"/>
      </p:ext>
    </p:extLst>
  </p:cSld>
  <p:clrMapOvr>
    <a:masterClrMapping/>
  </p:clrMapOvr>
</p:sld>
</file>

<file path=ppt/theme/theme1.xml><?xml version="1.0" encoding="utf-8"?>
<a:theme xmlns:a="http://schemas.openxmlformats.org/drawingml/2006/main" name="1_Office Theme">
  <a:themeElements>
    <a:clrScheme name="Custom 2">
      <a:dk1>
        <a:srgbClr val="3F3F3F"/>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ustom 2">
      <a:majorFont>
        <a:latin typeface="Abadi"/>
        <a:ea typeface=""/>
        <a:cs typeface=""/>
      </a:majorFont>
      <a:minorFont>
        <a:latin typeface="Abad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Custom 2">
      <a:dk1>
        <a:srgbClr val="3F3F3F"/>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ustom 2">
      <a:majorFont>
        <a:latin typeface="Abadi"/>
        <a:ea typeface=""/>
        <a:cs typeface=""/>
      </a:majorFont>
      <a:minorFont>
        <a:latin typeface="Abad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6ed9384-c842-4946-89a2-277f01c82278" xsi:nil="true"/>
    <lcf76f155ced4ddcb4097134ff3c332f xmlns="37f450bb-7a57-4559-9989-af1fff642ab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AAAE9ADB4722146A3A74C516C90D2EE" ma:contentTypeVersion="12" ma:contentTypeDescription="Create a new document." ma:contentTypeScope="" ma:versionID="3a6a42a977539fc4c19c4e0fb2cd0d3d">
  <xsd:schema xmlns:xsd="http://www.w3.org/2001/XMLSchema" xmlns:xs="http://www.w3.org/2001/XMLSchema" xmlns:p="http://schemas.microsoft.com/office/2006/metadata/properties" xmlns:ns2="37f450bb-7a57-4559-9989-af1fff642ab3" xmlns:ns3="96ed9384-c842-4946-89a2-277f01c82278" targetNamespace="http://schemas.microsoft.com/office/2006/metadata/properties" ma:root="true" ma:fieldsID="bd64996b2b28080a1734edf41813fa09" ns2:_="" ns3:_="">
    <xsd:import namespace="37f450bb-7a57-4559-9989-af1fff642ab3"/>
    <xsd:import namespace="96ed9384-c842-4946-89a2-277f01c8227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f450bb-7a57-4559-9989-af1fff642a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ca37a28-47b4-4f3f-aba1-ba46afc357f7"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6ed9384-c842-4946-89a2-277f01c8227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11479a34-f39f-4532-9e2c-63b394d39216}" ma:internalName="TaxCatchAll" ma:showField="CatchAllData" ma:web="96ed9384-c842-4946-89a2-277f01c8227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B511684-E325-405C-8DB6-86D8135ED9EC}">
  <ds:schemaRefs>
    <ds:schemaRef ds:uri="http://purl.org/dc/elements/1.1/"/>
    <ds:schemaRef ds:uri="http://purl.org/dc/dcmitype/"/>
    <ds:schemaRef ds:uri="http://schemas.microsoft.com/office/2006/metadata/properties"/>
    <ds:schemaRef ds:uri="http://www.w3.org/XML/1998/namespace"/>
    <ds:schemaRef ds:uri="http://schemas.microsoft.com/office/infopath/2007/PartnerControls"/>
    <ds:schemaRef ds:uri="http://schemas.microsoft.com/office/2006/documentManagement/types"/>
    <ds:schemaRef ds:uri="96ed9384-c842-4946-89a2-277f01c82278"/>
    <ds:schemaRef ds:uri="37f450bb-7a57-4559-9989-af1fff642ab3"/>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DC54AF9A-713F-4E93-A6B2-8C0AD64D781D}">
  <ds:schemaRefs>
    <ds:schemaRef ds:uri="http://schemas.microsoft.com/sharepoint/v3/contenttype/forms"/>
  </ds:schemaRefs>
</ds:datastoreItem>
</file>

<file path=customXml/itemProps3.xml><?xml version="1.0" encoding="utf-8"?>
<ds:datastoreItem xmlns:ds="http://schemas.openxmlformats.org/officeDocument/2006/customXml" ds:itemID="{2FE22C51-DC82-456B-BCBB-4F6B6611FF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f450bb-7a57-4559-9989-af1fff642ab3"/>
    <ds:schemaRef ds:uri="96ed9384-c842-4946-89a2-277f01c822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2289</TotalTime>
  <Words>2989</Words>
  <Application>Microsoft Office PowerPoint</Application>
  <PresentationFormat>Custom</PresentationFormat>
  <Paragraphs>496</Paragraphs>
  <Slides>65</Slides>
  <Notes>44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65</vt:i4>
      </vt:variant>
    </vt:vector>
  </HeadingPairs>
  <TitlesOfParts>
    <vt:vector size="72" baseType="lpstr">
      <vt:lpstr>Abadi</vt:lpstr>
      <vt:lpstr>Abidi</vt:lpstr>
      <vt:lpstr>Arial</vt:lpstr>
      <vt:lpstr>Calibri</vt:lpstr>
      <vt:lpstr>Trebuchet MS</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Website Updates</vt:lpstr>
      <vt:lpstr>Communications Plan Goals</vt:lpstr>
      <vt:lpstr>PowerPoint Presentation</vt:lpstr>
      <vt:lpstr>Technical Consultant Update </vt:lpstr>
      <vt:lpstr>Agenda</vt:lpstr>
      <vt:lpstr>Task 2A – Existing Condition Flood Risk Analysis</vt:lpstr>
      <vt:lpstr>Task 2A – Existing Condition Flood Risk Analysis</vt:lpstr>
      <vt:lpstr>Task 2A – Upper Watershed Analysis</vt:lpstr>
      <vt:lpstr>Task 2A – Exposure Analysis</vt:lpstr>
      <vt:lpstr>Task 2B – Future Condition Flood Risk Analysis</vt:lpstr>
      <vt:lpstr>Task 2B – Future Condition Flood Risk Analysis</vt:lpstr>
      <vt:lpstr>Task 2B – Scope</vt:lpstr>
      <vt:lpstr>Task 2B – Approach</vt:lpstr>
      <vt:lpstr>Task 2B – Future Condition Fathom Data</vt:lpstr>
      <vt:lpstr>Task 2B – Future Condition Fathom Data</vt:lpstr>
      <vt:lpstr>Task 2B – Future Condition Fathom Data</vt:lpstr>
      <vt:lpstr>Task 2B – Future Condition Fathom Data</vt:lpstr>
      <vt:lpstr>Task 2B – Future Fathom vs. 2D BLE</vt:lpstr>
      <vt:lpstr>Task 2B – Approach</vt:lpstr>
      <vt:lpstr>Task 2B – Approach</vt:lpstr>
      <vt:lpstr>Task 2B – Approach</vt:lpstr>
      <vt:lpstr>Task 2B – Approach</vt:lpstr>
      <vt:lpstr>Task 2B – Approach</vt:lpstr>
      <vt:lpstr>Task 2B – Approach</vt:lpstr>
      <vt:lpstr>Task 2B – Approach</vt:lpstr>
      <vt:lpstr>Task 2B – Approach</vt:lpstr>
      <vt:lpstr>Task 3B – Needs Analysis</vt:lpstr>
      <vt:lpstr>Task 3B – Flood Mitigation Needs Analysis</vt:lpstr>
      <vt:lpstr>Task 3B – Previous Cycle</vt:lpstr>
      <vt:lpstr>Task 3B – Previous Cycle</vt:lpstr>
      <vt:lpstr>Task 3B – Previous Cycle</vt:lpstr>
      <vt:lpstr>Task 3B – Previous Cycle</vt:lpstr>
      <vt:lpstr>Task 3B – Current Cycle</vt:lpstr>
      <vt:lpstr>Task 3B – Current Cycle</vt:lpstr>
      <vt:lpstr>Task 3A – Evaluation and Recommendation of Floodplain Management Practices</vt:lpstr>
      <vt:lpstr>Task 3A – 2023 SJRFP Minimum Standards</vt:lpstr>
      <vt:lpstr>Task 3A Schedule</vt:lpstr>
      <vt:lpstr>Task 3A City/County Overview</vt:lpstr>
      <vt:lpstr>Quick Summary of Survey Responses</vt:lpstr>
      <vt:lpstr>Task 3A – Discussion</vt:lpstr>
      <vt:lpstr>Task 3C – Flood Mitigation and Floodplain Management Goals</vt:lpstr>
      <vt:lpstr>Task 3C - Overview</vt:lpstr>
      <vt:lpstr>Task 3C – Substantially Completed Goals</vt:lpstr>
      <vt:lpstr>Task 3C – Progressing Goals</vt:lpstr>
      <vt:lpstr>Task 3C – Goals with No Progress</vt:lpstr>
      <vt:lpstr>Quick Summary of Survey Responses</vt:lpstr>
      <vt:lpstr>Task 4C – Performance of FMEs</vt:lpstr>
      <vt:lpstr>Task 4C – Performance of FMEs</vt:lpstr>
      <vt:lpstr>Task 4C – Key Takeaways</vt:lpstr>
      <vt:lpstr>Task 4B – Technical Memorandum</vt:lpstr>
      <vt:lpstr>Future Meeting Dates &amp; Content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2023</dc:title>
  <dc:creator>Williams, Timothy (Engineering)</dc:creator>
  <cp:lastModifiedBy>Maggie Puckett</cp:lastModifiedBy>
  <cp:revision>18</cp:revision>
  <dcterms:created xsi:type="dcterms:W3CDTF">2023-11-15T20:35:02Z</dcterms:created>
  <dcterms:modified xsi:type="dcterms:W3CDTF">2025-08-11T18:01:59Z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2023-11-15T00:00:00Z</vt:filetime>
  </property>
  <property fmtid="{D5CDD505-2E9C-101B-9397-08002B2CF9AE}" pid="3" name="Creator">
    <vt:lpwstr>Adobe InDesign 18.5 (Macintosh)</vt:lpwstr>
  </property>
  <property fmtid="{D5CDD505-2E9C-101B-9397-08002B2CF9AE}" pid="4" name="LastSaved">
    <vt:filetime>2023-11-15T00:00:00Z</vt:filetime>
  </property>
  <property fmtid="{D5CDD505-2E9C-101B-9397-08002B2CF9AE}" pid="5" name="Producer">
    <vt:lpwstr>Adobe PDF Library 17.0</vt:lpwstr>
  </property>
  <property fmtid="{D5CDD505-2E9C-101B-9397-08002B2CF9AE}" pid="6" name="ContentTypeId">
    <vt:lpwstr>0x010100DAAAE9ADB4722146A3A74C516C90D2EE</vt:lpwstr>
  </property>
</Properties>
</file>