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7" r:id="rId5"/>
    <p:sldId id="276" r:id="rId6"/>
    <p:sldId id="277" r:id="rId7"/>
    <p:sldId id="295" r:id="rId8"/>
    <p:sldId id="441" r:id="rId9"/>
    <p:sldId id="442" r:id="rId10"/>
    <p:sldId id="443" r:id="rId11"/>
    <p:sldId id="444" r:id="rId12"/>
    <p:sldId id="445" r:id="rId13"/>
    <p:sldId id="446" r:id="rId14"/>
    <p:sldId id="448" r:id="rId15"/>
    <p:sldId id="450" r:id="rId16"/>
    <p:sldId id="451" r:id="rId17"/>
    <p:sldId id="311" r:id="rId18"/>
    <p:sldId id="279" r:id="rId19"/>
    <p:sldId id="296" r:id="rId20"/>
    <p:sldId id="440" r:id="rId21"/>
    <p:sldId id="315" r:id="rId22"/>
    <p:sldId id="430" r:id="rId23"/>
    <p:sldId id="429" r:id="rId2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9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4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29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8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78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6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0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4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13, 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C8785-D35E-7C15-F340-E7C516DE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03" y="251305"/>
            <a:ext cx="8084836" cy="108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96593-65B8-2536-2FCE-25C8678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464" y="263750"/>
            <a:ext cx="8046347" cy="107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48FB0-66AB-D3F7-4ABB-EBD180C0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139" y="164076"/>
            <a:ext cx="8350529" cy="109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3D174-2731-9817-E1FC-926828032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04" y="538471"/>
            <a:ext cx="7913658" cy="104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RFPG Officer Elections – Discussion, possible action, and consideration of nominations for the RFPG Group Chair, Vice-Chair and Secretary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Committee Elections – Discussion, possible action, and consideration of nominations to the Executive, </a:t>
            </a:r>
            <a:r>
              <a:rPr kumimoji="0" lang="en-US" sz="22400" i="0" u="none" strike="noStrike" kern="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Engagement, </a:t>
            </a: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Technical Committees</a:t>
            </a:r>
            <a:endParaRPr lang="en-US" sz="224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spc="-10" dirty="0">
                <a:solidFill>
                  <a:srgbClr val="FFFFFF"/>
                </a:solidFill>
              </a:rPr>
              <a:t>Update from the SJRFPG Technical Consultant on the 2028 Planning Cycle, schedule, and upcoming technical task</a:t>
            </a:r>
            <a:endParaRPr lang="en-US" sz="2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17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ITEM </a:t>
            </a:r>
            <a:r>
              <a:rPr lang="en-US" sz="17600" spc="-10" dirty="0">
                <a:solidFill>
                  <a:schemeClr val="bg1"/>
                </a:solidFill>
              </a:rPr>
              <a:t>8</a:t>
            </a:r>
            <a:br>
              <a:rPr kumimoji="0" lang="en-US" sz="17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br>
              <a:rPr kumimoji="0" lang="en-US" sz="17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lang="en-US" sz="176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Pre-planning Public Input: Solicit Public input regarding suggestions and recommendations as to issues, provisions, projects, and strategies that should be considered during the flood planning cycle and/or input on the development of the regional flood plan (as required per Texas Water Code §16.02(d) and Texas Administrative Code RULE §361.21(h))</a:t>
            </a:r>
            <a:endParaRPr lang="en-US" sz="176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115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19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9</a:t>
            </a:r>
            <a:br>
              <a:rPr kumimoji="0" lang="en-US" sz="19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9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9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kumimoji="0" lang="en-US" sz="176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C8134-FD39-BD17-9C9C-8EA036AD2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03" y="141667"/>
            <a:ext cx="8322437" cy="110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034AB-37DA-AB4C-C5BE-7152B96FB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03" y="169600"/>
            <a:ext cx="8381990" cy="109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D4829-B606-9BE9-7DE6-D13B2BDC8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31" y="113034"/>
            <a:ext cx="8518827" cy="110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1794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AFCD54-4276-403B-3AE9-E052D81FC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684" y="185885"/>
            <a:ext cx="8275768" cy="109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340</Words>
  <Application>Microsoft Office PowerPoint</Application>
  <PresentationFormat>Custom</PresentationFormat>
  <Paragraphs>47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Garcia, Mike (Engineering)</cp:lastModifiedBy>
  <cp:revision>16</cp:revision>
  <dcterms:created xsi:type="dcterms:W3CDTF">2023-11-15T20:35:02Z</dcterms:created>
  <dcterms:modified xsi:type="dcterms:W3CDTF">2025-02-06T19:14:57Z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