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6"/>
  </p:notesMasterIdLst>
  <p:sldIdLst>
    <p:sldId id="256" r:id="rId2"/>
    <p:sldId id="258" r:id="rId3"/>
    <p:sldId id="327" r:id="rId4"/>
    <p:sldId id="260" r:id="rId5"/>
    <p:sldId id="372" r:id="rId6"/>
    <p:sldId id="261" r:id="rId7"/>
    <p:sldId id="365" r:id="rId8"/>
    <p:sldId id="366" r:id="rId9"/>
    <p:sldId id="367" r:id="rId10"/>
    <p:sldId id="368" r:id="rId11"/>
    <p:sldId id="384" r:id="rId12"/>
    <p:sldId id="326" r:id="rId13"/>
    <p:sldId id="387" r:id="rId14"/>
    <p:sldId id="267" r:id="rId15"/>
    <p:sldId id="406" r:id="rId16"/>
    <p:sldId id="409" r:id="rId17"/>
    <p:sldId id="410" r:id="rId18"/>
    <p:sldId id="408" r:id="rId19"/>
    <p:sldId id="401" r:id="rId20"/>
    <p:sldId id="407" r:id="rId21"/>
    <p:sldId id="378" r:id="rId22"/>
    <p:sldId id="405" r:id="rId23"/>
    <p:sldId id="402" r:id="rId24"/>
    <p:sldId id="39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, Claudia (Engineering)" initials="GC(" lastIdx="1" clrIdx="0">
    <p:extLst>
      <p:ext uri="{19B8F6BF-5375-455C-9EA6-DF929625EA0E}">
        <p15:presenceInfo xmlns:p15="http://schemas.microsoft.com/office/powerpoint/2012/main" userId="S::Claudia.Garcia@eng.hctx.net::8b78f099-b805-4f76-bc99-46cfe5c6d6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2910" autoAdjust="0"/>
  </p:normalViewPr>
  <p:slideViewPr>
    <p:cSldViewPr snapToGrid="0">
      <p:cViewPr varScale="1">
        <p:scale>
          <a:sx n="121" d="100"/>
          <a:sy n="121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C102E-EA90-4D39-8D5B-BD1DD452DD20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E87A-F110-475B-8D32-C32D0DE10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8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2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4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1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37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9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2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2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4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A093FA-810B-4F9D-BBE2-40D9392012D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F2CAA9-F6D2-41B7-B005-31685866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098" y="1096683"/>
            <a:ext cx="9688436" cy="52782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  <a:b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12 , 2023</a:t>
            </a:r>
            <a:b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b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0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4B2CD-6811-6DDF-111B-D0769469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67" y="0"/>
            <a:ext cx="5285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8FFA7-9873-84AB-F384-975EF005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943" y="0"/>
            <a:ext cx="529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695" y="3045925"/>
            <a:ext cx="10384048" cy="2360326"/>
          </a:xfrm>
        </p:spPr>
        <p:txBody>
          <a:bodyPr>
            <a:noAutofit/>
          </a:bodyPr>
          <a:lstStyle/>
          <a:p>
            <a:pPr algn="l"/>
            <a:b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6:</a:t>
            </a:r>
            <a:b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 of New Alternate Members and New Non-Voting Members</a:t>
            </a:r>
            <a:b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4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48948-DF05-43BB-96C3-01D6BFD1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" y="92236"/>
            <a:ext cx="10153106" cy="66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625" y="0"/>
            <a:ext cx="9793367" cy="753591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7: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Reports Pertaining to Other Region(s) Progress and Status and other Related Entities: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	Trinity Region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	Neches Region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	Lower Brazos Region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d.	Region H Water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e. Gulf Coast Protection District (GCPD)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4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62" y="2104013"/>
            <a:ext cx="10362093" cy="3519771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8:</a:t>
            </a:r>
            <a:b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Update, Discussion, and Possible Action on the Solicitation Process for the Public Seat #1 Voting Member Representative Vacancy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6052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154287-3339-51C1-3DE2-BEB9132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844" y="2596036"/>
            <a:ext cx="9300030" cy="2110382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9: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by the Project Sponsor regarding the application for grant funds and contract with TWDB, on behalf of the RFPG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8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154287-3339-51C1-3DE2-BEB9132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815" y="2296308"/>
            <a:ext cx="9426762" cy="21103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10: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and Update from the Technical Consultant on the development of the Regional Flood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76" y="1937364"/>
            <a:ext cx="10006083" cy="5365102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11: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and Certification of Administrative Expenses Incurred by The Project Sponsor for The Development of Regional Flood Plan</a:t>
            </a:r>
            <a:b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2594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133" y="1742018"/>
            <a:ext cx="10267631" cy="1033839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Expenses Incurred by Project Sponsor for 7/15/2023 – 9/8/2023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CBE9E-8657-5075-32F8-9FC31A72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60" y="3121844"/>
            <a:ext cx="9696374" cy="12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2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823" y="1701572"/>
            <a:ext cx="8596668" cy="4300831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1: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1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088" y="1274686"/>
            <a:ext cx="10147826" cy="580512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12: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2023 Planning Group Key Dates and Deadlines:</a:t>
            </a: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Upcoming Planning Schedule Milestones</a:t>
            </a: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Next RFPG Planning Meeting to be held on December 14, 2023</a:t>
            </a: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2341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71" y="1615604"/>
            <a:ext cx="10414000" cy="3354524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13: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and Discussion Pertaining to In-Person RFPG Meeting Location(s)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54" y="-462551"/>
            <a:ext cx="10096833" cy="5063830"/>
          </a:xfrm>
        </p:spPr>
        <p:txBody>
          <a:bodyPr>
            <a:noAutofit/>
          </a:bodyPr>
          <a:lstStyle/>
          <a:p>
            <a:pPr algn="l"/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14: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Agenda Items for Next Meeting </a:t>
            </a:r>
            <a:b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0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349" y="2169071"/>
            <a:ext cx="10178594" cy="2993361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15: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Comments – Limit 3 Minutes Per Person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26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97" y="2084042"/>
            <a:ext cx="10178594" cy="2993361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16: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1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774" y="1377231"/>
            <a:ext cx="8596668" cy="305850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2: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</a:p>
        </p:txBody>
      </p:sp>
    </p:spTree>
    <p:extLst>
      <p:ext uri="{BB962C8B-B14F-4D97-AF65-F5344CB8AC3E}">
        <p14:creationId xmlns:p14="http://schemas.microsoft.com/office/powerpoint/2010/main" val="308018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715" y="1481205"/>
            <a:ext cx="8723805" cy="3895589"/>
          </a:xfrm>
        </p:spPr>
        <p:txBody>
          <a:bodyPr>
            <a:noAutofit/>
          </a:bodyPr>
          <a:lstStyle/>
          <a:p>
            <a:pPr algn="l"/>
            <a:b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3: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</a:p>
        </p:txBody>
      </p:sp>
    </p:spTree>
    <p:extLst>
      <p:ext uri="{BB962C8B-B14F-4D97-AF65-F5344CB8AC3E}">
        <p14:creationId xmlns:p14="http://schemas.microsoft.com/office/powerpoint/2010/main" val="429306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696" y="949295"/>
            <a:ext cx="8663185" cy="3895589"/>
          </a:xfrm>
        </p:spPr>
        <p:txBody>
          <a:bodyPr>
            <a:noAutofit/>
          </a:bodyPr>
          <a:lstStyle/>
          <a:p>
            <a:pPr algn="l"/>
            <a:b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4: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Water Development Board Update 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4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25" y="4357852"/>
            <a:ext cx="8161964" cy="227943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5: 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August 10, 2023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9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2D5996-EB1E-6C03-08F4-E7017DC7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21" y="0"/>
            <a:ext cx="5416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E196A-BE0B-1B2E-4E05-EE8EC671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97" y="0"/>
            <a:ext cx="5294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FD56E-B852-5012-2245-165726260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37" y="0"/>
            <a:ext cx="5303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1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4398</TotalTime>
  <Words>373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Parallax</vt:lpstr>
      <vt:lpstr>Region 6 - San Jacinto Regional Flood Planning Group October 12 , 2023 9:00 AM  Hybrid Meeting </vt:lpstr>
      <vt:lpstr>Item 1: Call to Order  </vt:lpstr>
      <vt:lpstr>Item 2: Welcome and Roll Call</vt:lpstr>
      <vt:lpstr>  Item 3: Registered Public Comments on Agenda Items (Limit of 3 Minutes Per Person)</vt:lpstr>
      <vt:lpstr>  Item 4: Texas Water Development Board Update </vt:lpstr>
      <vt:lpstr>Item 5:  Approval of Meeting Minutes   - August 10, 2023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Item 6: Announcement of New Alternate Members and New Non-Voting Members </vt:lpstr>
      <vt:lpstr>PowerPoint Presentation</vt:lpstr>
      <vt:lpstr>Item 7: Liaison Reports Pertaining to Other Region(s) Progress and Status and other Related Entities:  a. Trinity Region  b. Neches Region  c. Lower Brazos Region  d. Region H Water  e. Gulf Coast Protection District (GCPD) </vt:lpstr>
      <vt:lpstr>Item 8: Update, Discussion, and Possible Action on the Solicitation Process for the Public Seat #1 Voting Member Representative Vacancy    </vt:lpstr>
      <vt:lpstr>Item 9: Update by the Project Sponsor regarding the application for grant funds and contract with TWDB, on behalf of the RFPG</vt:lpstr>
      <vt:lpstr>Item 10: Presentation and Update from the Technical Consultant on the development of the Regional Flood Plan.</vt:lpstr>
      <vt:lpstr>Item 11: Approval and Certification of Administrative Expenses Incurred by The Project Sponsor for The Development of Regional Flood Plan      </vt:lpstr>
      <vt:lpstr>Administrative Expenses Incurred by Project Sponsor for 7/15/2023 – 9/8/2023</vt:lpstr>
      <vt:lpstr>Item 12: Presentation of 2023 Planning Group Key Dates and Deadlines: a. Upcoming Planning Schedule Milestones b. Next RFPG Planning Meeting to be held on December 14, 2023     </vt:lpstr>
      <vt:lpstr>Item 13: Update and Discussion Pertaining to In-Person RFPG Meeting Location(s)</vt:lpstr>
      <vt:lpstr>  Item 14: Consider Agenda Items for Next Meeting    </vt:lpstr>
      <vt:lpstr>Item 15: Public Comments – Limit 3 Minutes Per Person</vt:lpstr>
      <vt:lpstr>Item 16: Adjournment</vt:lpstr>
    </vt:vector>
  </TitlesOfParts>
  <Company>Harris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6 San Jaci</dc:title>
  <dc:creator>Dangerfield, Chuntania (Engineering)</dc:creator>
  <cp:lastModifiedBy>Garcia, Mike (Engineering)</cp:lastModifiedBy>
  <cp:revision>236</cp:revision>
  <dcterms:created xsi:type="dcterms:W3CDTF">2020-11-25T19:03:53Z</dcterms:created>
  <dcterms:modified xsi:type="dcterms:W3CDTF">2023-10-05T13:42:15Z</dcterms:modified>
</cp:coreProperties>
</file>